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slideMasters/slideMaster16.xml" ContentType="application/vnd.openxmlformats-officedocument.presentationml.slideMaster+xml"/>
  <Override PartName="/ppt/theme/theme8.xml" ContentType="application/vnd.openxmlformats-officedocument.theme+xml"/>
  <Default Extension="bin" ContentType="application/vnd.openxmlformats-officedocument.presentationml.printerSettings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Default Extension="tiff" ContentType="image/tiff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Masters/slideMaster17.xml" ContentType="application/vnd.openxmlformats-officedocument.presentationml.slideMaster+xml"/>
  <Override PartName="/ppt/theme/theme9.xml" ContentType="application/vnd.openxmlformats-officedocument.them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handoutMasters/handoutMaster1.xml" ContentType="application/vnd.openxmlformats-officedocument.presentationml.handoutMaster+xml"/>
  <Override PartName="/ppt/theme/theme2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theme/theme10.xml" ContentType="application/vnd.openxmlformats-officedocument.them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1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Masters/slideMaster15.xml" ContentType="application/vnd.openxmlformats-officedocument.presentationml.slideMaster+xml"/>
  <Override PartName="/ppt/viewProps.xml" ContentType="application/vnd.openxmlformats-officedocument.presentationml.viewProps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Slides/notesSlide1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Masters/slideMaster9.xml" ContentType="application/vnd.openxmlformats-officedocument.presentationml.slide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648" r:id="rId1"/>
    <p:sldMasterId id="2147483679" r:id="rId2"/>
    <p:sldMasterId id="2147483688" r:id="rId3"/>
    <p:sldMasterId id="2147483697" r:id="rId4"/>
    <p:sldMasterId id="2147483699" r:id="rId5"/>
    <p:sldMasterId id="2147483701" r:id="rId6"/>
    <p:sldMasterId id="2147483703" r:id="rId7"/>
    <p:sldMasterId id="2147483707" r:id="rId8"/>
    <p:sldMasterId id="2147483709" r:id="rId9"/>
    <p:sldMasterId id="2147483711" r:id="rId10"/>
    <p:sldMasterId id="2147483713" r:id="rId11"/>
    <p:sldMasterId id="2147483715" r:id="rId12"/>
    <p:sldMasterId id="2147483717" r:id="rId13"/>
    <p:sldMasterId id="2147483721" r:id="rId14"/>
    <p:sldMasterId id="2147483725" r:id="rId15"/>
    <p:sldMasterId id="2147483727" r:id="rId16"/>
    <p:sldMasterId id="2147483729" r:id="rId17"/>
    <p:sldMasterId id="2147483731" r:id="rId18"/>
  </p:sldMasterIdLst>
  <p:notesMasterIdLst>
    <p:notesMasterId r:id="rId52"/>
  </p:notesMasterIdLst>
  <p:handoutMasterIdLst>
    <p:handoutMasterId r:id="rId53"/>
  </p:handoutMasterIdLst>
  <p:sldIdLst>
    <p:sldId id="499" r:id="rId19"/>
    <p:sldId id="547" r:id="rId20"/>
    <p:sldId id="530" r:id="rId21"/>
    <p:sldId id="549" r:id="rId22"/>
    <p:sldId id="553" r:id="rId23"/>
    <p:sldId id="554" r:id="rId24"/>
    <p:sldId id="557" r:id="rId25"/>
    <p:sldId id="558" r:id="rId26"/>
    <p:sldId id="559" r:id="rId27"/>
    <p:sldId id="560" r:id="rId28"/>
    <p:sldId id="561" r:id="rId29"/>
    <p:sldId id="562" r:id="rId30"/>
    <p:sldId id="564" r:id="rId31"/>
    <p:sldId id="566" r:id="rId32"/>
    <p:sldId id="567" r:id="rId33"/>
    <p:sldId id="550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82" r:id="rId43"/>
    <p:sldId id="578" r:id="rId44"/>
    <p:sldId id="583" r:id="rId45"/>
    <p:sldId id="579" r:id="rId46"/>
    <p:sldId id="551" r:id="rId47"/>
    <p:sldId id="580" r:id="rId48"/>
    <p:sldId id="552" r:id="rId49"/>
    <p:sldId id="581" r:id="rId50"/>
    <p:sldId id="548" r:id="rId51"/>
  </p:sldIdLst>
  <p:sldSz cx="9144000" cy="6858000" type="screen4x3"/>
  <p:notesSz cx="7077075" cy="9363075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CCCC"/>
    <a:srgbClr val="999999"/>
    <a:srgbClr val="84FFFF"/>
    <a:srgbClr val="C44583"/>
    <a:srgbClr val="838BFF"/>
    <a:srgbClr val="FF3300"/>
    <a:srgbClr val="FFCC00"/>
    <a:srgbClr val="6699FF"/>
    <a:srgbClr val="14202E"/>
    <a:srgbClr val="FFE25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026" autoAdjust="0"/>
    <p:restoredTop sz="94541"/>
  </p:normalViewPr>
  <p:slideViewPr>
    <p:cSldViewPr snapToGrid="0">
      <p:cViewPr varScale="1">
        <p:scale>
          <a:sx n="110" d="100"/>
          <a:sy n="110" d="100"/>
        </p:scale>
        <p:origin x="-464" y="-112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77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977" y="1"/>
            <a:ext cx="3066098" cy="46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294" y="4448413"/>
            <a:ext cx="5190489" cy="42121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l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925" tIns="46964" rIns="93925" bIns="46964" numCol="1" anchor="b" anchorCtr="0" compatLnSpc="1">
            <a:prstTxWarp prst="textNoShape">
              <a:avLst/>
            </a:prstTxWarp>
          </a:bodyPr>
          <a:lstStyle>
            <a:lvl1pPr algn="r" defTabSz="938672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DC3EB-84F7-420D-BA64-F9F41A694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597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10978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0" tIns="46961" rIns="93920" bIns="46961" anchor="b">
            <a:prstTxWarp prst="textNoShape">
              <a:avLst/>
            </a:prstTxWarp>
          </a:bodyPr>
          <a:lstStyle/>
          <a:p>
            <a:pPr algn="r" defTabSz="938617"/>
            <a:fld id="{67F1DCDD-213E-524E-98CD-F2B6C671D04B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38617"/>
              <a:t>21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3" tIns="46157" rIns="92313" bIns="46157"/>
          <a:lstStyle/>
          <a:p>
            <a:pPr marL="228312" indent="-228312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312" indent="-228312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312" indent="-228312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312" indent="-228312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312" indent="-228312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48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22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23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cs typeface="ヒラギノ角ゴ Pro W3"/>
              </a:rPr>
              <a:pPr/>
              <a:t>24</a:t>
            </a:fld>
            <a:endParaRPr lang="en-US" smtClean="0"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223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25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additional ST between 6-12 months</a:t>
            </a:r>
          </a:p>
          <a:p>
            <a:r>
              <a:rPr lang="en-US" dirty="0" smtClean="0"/>
              <a:t>Cardiac death case was</a:t>
            </a:r>
            <a:r>
              <a:rPr lang="en-US" baseline="0" dirty="0" smtClean="0"/>
              <a:t> the same patient with the </a:t>
            </a:r>
            <a:r>
              <a:rPr lang="en-US" baseline="0" dirty="0" err="1" smtClean="0"/>
              <a:t>subacute</a:t>
            </a:r>
            <a:r>
              <a:rPr lang="en-US" baseline="0" dirty="0" smtClean="0"/>
              <a:t> and late ST, resulting in EF of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477A8-5E02-F340-A2A5-8EF4C67004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1768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27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28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29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30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cs typeface="ヒラギノ角ゴ Pro W3"/>
              </a:rPr>
              <a:pPr/>
              <a:t>1</a:t>
            </a:fld>
            <a:endParaRPr lang="en-US"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3263"/>
            <a:ext cx="4679950" cy="350996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074" y="4446826"/>
            <a:ext cx="5662928" cy="4213701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688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31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847D3-3330-A34C-976E-F137E06D2785}" type="slidenum">
              <a:rPr lang="de-DE">
                <a:solidFill>
                  <a:srgbClr val="000000"/>
                </a:solidFill>
              </a:rPr>
              <a:pPr/>
              <a:t>32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-106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2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3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10978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0" tIns="46961" rIns="93920" bIns="46961" anchor="b">
            <a:prstTxWarp prst="textNoShape">
              <a:avLst/>
            </a:prstTxWarp>
          </a:bodyPr>
          <a:lstStyle/>
          <a:p>
            <a:pPr algn="r" defTabSz="938617"/>
            <a:fld id="{67F1DCDD-213E-524E-98CD-F2B6C671D04B}" type="slidenum">
              <a:rPr lang="en-US" sz="1200" b="0" i="0">
                <a:solidFill>
                  <a:prstClr val="black"/>
                </a:solidFill>
                <a:ea typeface="+mn-ea"/>
                <a:cs typeface="+mn-cs"/>
              </a:rPr>
              <a:pPr algn="r" defTabSz="938617"/>
              <a:t>5</a:t>
            </a:fld>
            <a:endParaRPr lang="en-US" sz="1200" b="0" i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313" tIns="46157" rIns="92313" bIns="46157"/>
          <a:lstStyle/>
          <a:p>
            <a:pPr marL="228312" indent="-228312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312" indent="-228312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312" indent="-228312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312" indent="-228312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312" indent="-228312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312" indent="-228312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116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15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cs typeface="ヒラギノ角ゴ Pro W3"/>
              </a:rPr>
              <a:pPr/>
              <a:t>16</a:t>
            </a:fld>
            <a:endParaRPr lang="en-US"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2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7502-C595-440E-8958-94756CED573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77801-554C-41C3-9ACC-53CF8D86598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190" y="4447461"/>
            <a:ext cx="5190698" cy="421338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867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302842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210972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2520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0358631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700003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96722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26273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7281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51110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27944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81551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7976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330920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162476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81938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FD9-A4DF-4CF0-A63F-5A825EB97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2EEF-21B9-47CA-9292-24BF861815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BC3A-EF0A-45D9-B9BD-9241A2E140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37FA-9F82-422B-8946-AAE544C13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BD5E-AEB2-4F00-9D31-33524FDE0A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7708-9783-421E-9D30-24ADB0F3CB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BC3A-EF0A-45D9-B9BD-9241A2E140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37FA-9F82-422B-8946-AAE544C13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01.11.2016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rgbClr val="FDE25E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</a:endParaRPr>
          </a:p>
          <a:p>
            <a:pPr algn="ctr">
              <a:lnSpc>
                <a:spcPct val="95000"/>
              </a:lnSpc>
              <a:buClr>
                <a:srgbClr val="FDE25E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06261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0.xml"/><Relationship Id="rId3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1.xml"/><Relationship Id="rId3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12.xml"/><Relationship Id="rId3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13.xml"/><Relationship Id="rId3" Type="http://schemas.openxmlformats.org/officeDocument/2006/relationships/image" Target="../media/image8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14.xml"/><Relationship Id="rId3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15.xml"/><Relationship Id="rId3" Type="http://schemas.openxmlformats.org/officeDocument/2006/relationships/image" Target="../media/image8.jpeg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16.xml"/><Relationship Id="rId3" Type="http://schemas.openxmlformats.org/officeDocument/2006/relationships/image" Target="../media/image9.jpeg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7.xml"/><Relationship Id="rId3" Type="http://schemas.openxmlformats.org/officeDocument/2006/relationships/image" Target="../media/image5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0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6.xml"/><Relationship Id="rId3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7.xml"/><Relationship Id="rId3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8.xml"/><Relationship Id="rId3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9.xml"/><Relationship Id="rId3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3FBC2A9-219B-4D73-B506-B6DF2949C549}" type="datetimeFigureOut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CF497B-7177-4198-99E9-5C3217B58484}" type="slidenum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C000"/>
        </a:buClr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3FBC2A9-219B-4D73-B506-B6DF2949C549}" type="datetimeFigureOut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CF497B-7177-4198-99E9-5C3217B58484}" type="slidenum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C000"/>
        </a:buClr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3FBC2A9-219B-4D73-B506-B6DF2949C549}" type="datetimeFigureOut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CF497B-7177-4198-99E9-5C3217B58484}" type="slidenum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C000"/>
        </a:buClr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3FBC2A9-219B-4D73-B506-B6DF2949C549}" type="datetimeFigureOut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CF497B-7177-4198-99E9-5C3217B58484}" type="slidenum">
              <a:rPr lang="en-US" b="0" i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>
                <a:defRPr/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C000"/>
        </a:buClr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017"/>
          <a:stretch/>
        </p:blipFill>
        <p:spPr>
          <a:xfrm>
            <a:off x="0" y="0"/>
            <a:ext cx="9144000" cy="603340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778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2017"/>
          <a:stretch/>
        </p:blipFill>
        <p:spPr>
          <a:xfrm>
            <a:off x="0" y="0"/>
            <a:ext cx="9144000" cy="603340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50748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hield2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69085" y="6242090"/>
            <a:ext cx="547903" cy="63625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6106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4800" y="365125"/>
            <a:ext cx="8610600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50913" indent="-28575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Geneva" pitchFamily="-1" charset="-128"/>
        </a:defRPr>
      </a:lvl3pPr>
      <a:lvl4pPr marL="17891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83" charset="-128"/>
          <a:cs typeface="Geneva" charset="0"/>
        </a:defRPr>
      </a:lvl4pPr>
      <a:lvl5pPr marL="22082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6654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26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798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70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4CF493B-6931-4A40-A42C-4CFF442B52E4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01.11.2016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0062018-1790-A942-9D46-E0822E6DD67F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microsoft.com/office/2007/relationships/hdphoto" Target="NULL"/><Relationship Id="rId7" Type="http://schemas.openxmlformats.org/officeDocument/2006/relationships/image" Target="../media/image22.jpe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gif"/><Relationship Id="rId5" Type="http://schemas.openxmlformats.org/officeDocument/2006/relationships/image" Target="../media/image34.tif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9452"/>
            <a:ext cx="9104167" cy="140961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2400" i="1" dirty="0" smtClean="0">
                <a:solidFill>
                  <a:srgbClr val="002E4B"/>
                </a:solidFill>
                <a:effectLst/>
              </a:rPr>
              <a:t>Didactic Session: The TCT Late Breaking Trials:</a:t>
            </a:r>
            <a:r>
              <a:rPr lang="en-US" sz="2400" dirty="0" smtClean="0">
                <a:solidFill>
                  <a:srgbClr val="002E4B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002E4B"/>
                </a:solidFill>
                <a:effectLst/>
              </a:rPr>
            </a:br>
            <a:r>
              <a:rPr lang="en-US" sz="2400" dirty="0" smtClean="0">
                <a:solidFill>
                  <a:srgbClr val="002E4B"/>
                </a:solidFill>
              </a:rPr>
              <a:t>Highlights – and my Interpretations – from:</a:t>
            </a:r>
            <a:br>
              <a:rPr lang="en-US" sz="2400" dirty="0" smtClean="0">
                <a:solidFill>
                  <a:srgbClr val="002E4B"/>
                </a:solidFill>
              </a:rPr>
            </a:br>
            <a:r>
              <a:rPr lang="en-US" sz="2400" dirty="0" smtClean="0">
                <a:solidFill>
                  <a:srgbClr val="002E4B"/>
                </a:solidFill>
              </a:rPr>
              <a:t>BIO-RESORT (TWENTE III) and BIONICS</a:t>
            </a:r>
            <a:endParaRPr lang="en-US" sz="2400" dirty="0">
              <a:solidFill>
                <a:srgbClr val="002E4B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453" y="3299291"/>
            <a:ext cx="7918067" cy="2123658"/>
          </a:xfrm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2E4B"/>
                </a:solidFill>
              </a:rPr>
              <a:t>Sigmund Silber MD, PhD</a:t>
            </a:r>
          </a:p>
          <a:p>
            <a:pPr eaLnBrk="1" hangingPunct="1"/>
            <a:r>
              <a:rPr lang="en-US" sz="2000" dirty="0" smtClean="0">
                <a:solidFill>
                  <a:srgbClr val="002E4B"/>
                </a:solidFill>
              </a:rPr>
              <a:t>FESC, FACC, FAHA </a:t>
            </a:r>
          </a:p>
          <a:p>
            <a:pPr eaLnBrk="1" hangingPunct="1"/>
            <a:r>
              <a:rPr lang="en-US" sz="2000" i="0" dirty="0">
                <a:solidFill>
                  <a:srgbClr val="002E4B"/>
                </a:solidFill>
                <a:cs typeface="Times New Roman" panose="02020603050405020304" pitchFamily="18" charset="0"/>
              </a:rPr>
              <a:t>Professor of </a:t>
            </a:r>
            <a:r>
              <a:rPr lang="en-US" sz="2000" i="0" dirty="0" smtClean="0">
                <a:solidFill>
                  <a:srgbClr val="002E4B"/>
                </a:solidFill>
                <a:cs typeface="Times New Roman" panose="02020603050405020304" pitchFamily="18" charset="0"/>
              </a:rPr>
              <a:t>Medicine</a:t>
            </a:r>
          </a:p>
          <a:p>
            <a:pPr eaLnBrk="1" hangingPunct="1"/>
            <a:r>
              <a:rPr lang="en-US" sz="2000" i="0" dirty="0" smtClean="0">
                <a:solidFill>
                  <a:srgbClr val="002E4B"/>
                </a:solidFill>
                <a:cs typeface="Times New Roman" panose="02020603050405020304" pitchFamily="18" charset="0"/>
              </a:rPr>
              <a:t>Heart Center at the </a:t>
            </a:r>
            <a:r>
              <a:rPr lang="en-US" sz="2000" i="0" dirty="0" err="1" smtClean="0">
                <a:solidFill>
                  <a:srgbClr val="002E4B"/>
                </a:solidFill>
                <a:cs typeface="Times New Roman" panose="02020603050405020304" pitchFamily="18" charset="0"/>
              </a:rPr>
              <a:t>Isar</a:t>
            </a:r>
            <a:endParaRPr lang="en-US" sz="2000" i="0" dirty="0" smtClean="0">
              <a:solidFill>
                <a:srgbClr val="002E4B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i="0" dirty="0" smtClean="0">
                <a:solidFill>
                  <a:srgbClr val="002E4B"/>
                </a:solidFill>
                <a:cs typeface="Times New Roman" panose="02020603050405020304" pitchFamily="18" charset="0"/>
              </a:rPr>
              <a:t>Munich, Germany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8089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795" y="57196"/>
            <a:ext cx="8229600" cy="938671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D1C39"/>
                </a:solidFill>
              </a:rPr>
              <a:t>Definite or Probable Stent Thrombosis</a:t>
            </a:r>
            <a:endParaRPr lang="en-US" sz="3800" b="1" dirty="0">
              <a:solidFill>
                <a:srgbClr val="0D1C3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71700" y="6067425"/>
            <a:ext cx="486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Time after initial procedure (days)</a:t>
            </a:r>
          </a:p>
        </p:txBody>
      </p:sp>
      <p:sp>
        <p:nvSpPr>
          <p:cNvPr id="11" name="Tekstvak 3"/>
          <p:cNvSpPr txBox="1">
            <a:spLocks noChangeArrowheads="1"/>
          </p:cNvSpPr>
          <p:nvPr/>
        </p:nvSpPr>
        <p:spPr bwMode="auto">
          <a:xfrm>
            <a:off x="1333698" y="6480274"/>
            <a:ext cx="6485435" cy="2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Stent </a:t>
            </a:r>
            <a:r>
              <a:rPr lang="en-US" sz="900" b="0" i="0" dirty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thrombosis</a:t>
            </a:r>
            <a:r>
              <a:rPr lang="en-US" sz="900" b="0" i="0" dirty="0" smtClean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 (ST) was </a:t>
            </a:r>
            <a:r>
              <a:rPr lang="en-US" sz="900" b="0" i="0" dirty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defined according to the Academic Research Consortium (ARC). DAPT = dual </a:t>
            </a:r>
            <a:r>
              <a:rPr lang="en-US" sz="900" b="0" i="0" dirty="0" err="1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antiplatelet</a:t>
            </a:r>
            <a:r>
              <a:rPr lang="en-US" sz="900" b="0" i="0" dirty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 therapy.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800725" y="1833661"/>
            <a:ext cx="2466975" cy="1385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22" name="Afbeelding 21" descr="Figure_3_Vector_BIORESORT_Stent_Thrombosis__lancet.png"/>
          <p:cNvPicPr>
            <a:picLocks noChangeAspect="1"/>
          </p:cNvPicPr>
          <p:nvPr/>
        </p:nvPicPr>
        <p:blipFill>
          <a:blip r:embed="rId2"/>
          <a:srcRect l="8901" t="2762" r="3633" b="7327"/>
          <a:stretch>
            <a:fillRect/>
          </a:stretch>
        </p:blipFill>
        <p:spPr>
          <a:xfrm>
            <a:off x="412778" y="959600"/>
            <a:ext cx="7854922" cy="5145497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1463118" y="1151589"/>
            <a:ext cx="1850065" cy="821731"/>
            <a:chOff x="1278627" y="1293970"/>
            <a:chExt cx="1850065" cy="821731"/>
          </a:xfrm>
        </p:grpSpPr>
        <p:sp>
          <p:nvSpPr>
            <p:cNvPr id="5" name="Tekstvak 4"/>
            <p:cNvSpPr txBox="1"/>
            <p:nvPr/>
          </p:nvSpPr>
          <p:spPr>
            <a:xfrm>
              <a:off x="1278627" y="1807924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 err="1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Orsiro</a:t>
              </a:r>
              <a:endParaRPr lang="en-US" sz="1400" i="0" dirty="0">
                <a:solidFill>
                  <a:srgbClr val="0D1C39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278627" y="1544597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Resolute Integrity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278627" y="1293970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Synergy</a:t>
              </a:r>
            </a:p>
          </p:txBody>
        </p:sp>
      </p:grpSp>
      <p:grpSp>
        <p:nvGrpSpPr>
          <p:cNvPr id="10" name="Groep 24"/>
          <p:cNvGrpSpPr/>
          <p:nvPr/>
        </p:nvGrpSpPr>
        <p:grpSpPr>
          <a:xfrm>
            <a:off x="3667125" y="1248328"/>
            <a:ext cx="1477041" cy="615554"/>
            <a:chOff x="3428986" y="1409758"/>
            <a:chExt cx="1477041" cy="615554"/>
          </a:xfrm>
        </p:grpSpPr>
        <p:sp>
          <p:nvSpPr>
            <p:cNvPr id="8" name="Tekstvak 7"/>
            <p:cNvSpPr txBox="1"/>
            <p:nvPr/>
          </p:nvSpPr>
          <p:spPr>
            <a:xfrm>
              <a:off x="3428986" y="1409758"/>
              <a:ext cx="14770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 err="1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Logrank</a:t>
              </a: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-P = 0.77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428987" y="1717535"/>
              <a:ext cx="14770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Logrank-P = 0.77</a:t>
              </a: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8082993" y="3219450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0.5%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082993" y="3617357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0.4%</a:t>
            </a:r>
          </a:p>
        </p:txBody>
      </p:sp>
      <p:sp>
        <p:nvSpPr>
          <p:cNvPr id="27" name="Rechthoek 26"/>
          <p:cNvSpPr/>
          <p:nvPr/>
        </p:nvSpPr>
        <p:spPr>
          <a:xfrm>
            <a:off x="5800725" y="1556105"/>
            <a:ext cx="2247900" cy="1447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b="0" i="0">
              <a:solidFill>
                <a:prstClr val="white"/>
              </a:solidFill>
            </a:endParaRPr>
          </a:p>
        </p:txBody>
      </p:sp>
      <p:grpSp>
        <p:nvGrpSpPr>
          <p:cNvPr id="15" name="Groep 23"/>
          <p:cNvGrpSpPr/>
          <p:nvPr/>
        </p:nvGrpSpPr>
        <p:grpSpPr>
          <a:xfrm>
            <a:off x="5843398" y="1134763"/>
            <a:ext cx="2591559" cy="1352154"/>
            <a:chOff x="5730318" y="1160620"/>
            <a:chExt cx="2591559" cy="1352154"/>
          </a:xfrm>
        </p:grpSpPr>
        <p:sp>
          <p:nvSpPr>
            <p:cNvPr id="17" name="Tekstvak 16"/>
            <p:cNvSpPr txBox="1"/>
            <p:nvPr/>
          </p:nvSpPr>
          <p:spPr>
            <a:xfrm>
              <a:off x="5730318" y="1160620"/>
              <a:ext cx="236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Cardiac Death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730318" y="1415910"/>
              <a:ext cx="236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Myocardial Infarction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730318" y="1690448"/>
              <a:ext cx="2562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Target Vessel Revascularization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30318" y="1953776"/>
              <a:ext cx="2591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Stent Thrombosis during index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5730318" y="2204997"/>
              <a:ext cx="1685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Patient not on DAPT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5605354" y="2458342"/>
            <a:ext cx="3081446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rgbClr val="0D1C39"/>
                </a:solidFill>
                <a:latin typeface="Calibri"/>
                <a:ea typeface="Calibri" charset="0"/>
                <a:cs typeface="Calibri"/>
              </a:rPr>
              <a:t>A (*) signifies probable stent thromboses </a:t>
            </a:r>
          </a:p>
          <a:p>
            <a:pPr defTabSz="4572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rgbClr val="0D1C39"/>
                </a:solidFill>
                <a:latin typeface="Calibri"/>
                <a:ea typeface="Calibri" charset="0"/>
                <a:cs typeface="Calibri"/>
              </a:rPr>
              <a:t>(5 fatal events);  all other events represent definitive stent thromboses (1 fatal event)</a:t>
            </a:r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5777140" y="1201368"/>
            <a:ext cx="0" cy="174171"/>
          </a:xfrm>
          <a:prstGeom prst="line">
            <a:avLst/>
          </a:prstGeom>
          <a:ln w="44450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H="1">
            <a:off x="5719321" y="1283695"/>
            <a:ext cx="112925" cy="0"/>
          </a:xfrm>
          <a:prstGeom prst="line">
            <a:avLst/>
          </a:prstGeom>
          <a:ln w="44450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-puntige ster 43"/>
          <p:cNvSpPr/>
          <p:nvPr/>
        </p:nvSpPr>
        <p:spPr>
          <a:xfrm>
            <a:off x="5654582" y="1429105"/>
            <a:ext cx="249654" cy="254000"/>
          </a:xfrm>
          <a:prstGeom prst="star4">
            <a:avLst/>
          </a:prstGeom>
          <a:solidFill>
            <a:srgbClr val="0D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46" name="Ruit 45"/>
          <p:cNvSpPr/>
          <p:nvPr/>
        </p:nvSpPr>
        <p:spPr>
          <a:xfrm>
            <a:off x="5715890" y="1747767"/>
            <a:ext cx="127037" cy="152400"/>
          </a:xfrm>
          <a:prstGeom prst="diamond">
            <a:avLst/>
          </a:prstGeom>
          <a:solidFill>
            <a:srgbClr val="0D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5632997" y="190614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#</a:t>
            </a:r>
          </a:p>
        </p:txBody>
      </p:sp>
      <p:sp>
        <p:nvSpPr>
          <p:cNvPr id="48" name="Gelijkbenige driehoek 47"/>
          <p:cNvSpPr/>
          <p:nvPr/>
        </p:nvSpPr>
        <p:spPr>
          <a:xfrm>
            <a:off x="5683610" y="2235696"/>
            <a:ext cx="217261" cy="195943"/>
          </a:xfrm>
          <a:prstGeom prst="triangle">
            <a:avLst/>
          </a:prstGeom>
          <a:noFill/>
          <a:ln w="15875">
            <a:solidFill>
              <a:srgbClr val="0D1C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grpSp>
        <p:nvGrpSpPr>
          <p:cNvPr id="23" name="Groeperen 32"/>
          <p:cNvGrpSpPr/>
          <p:nvPr/>
        </p:nvGrpSpPr>
        <p:grpSpPr>
          <a:xfrm>
            <a:off x="2739723" y="4858580"/>
            <a:ext cx="5356854" cy="699166"/>
            <a:chOff x="2739723" y="4858580"/>
            <a:chExt cx="5356854" cy="699166"/>
          </a:xfrm>
        </p:grpSpPr>
        <p:sp>
          <p:nvSpPr>
            <p:cNvPr id="31" name="Afgeronde rechthoek 54"/>
            <p:cNvSpPr/>
            <p:nvPr/>
          </p:nvSpPr>
          <p:spPr>
            <a:xfrm>
              <a:off x="2739723" y="4858580"/>
              <a:ext cx="5356854" cy="69916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2818203" y="4922709"/>
              <a:ext cx="5250520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175" indent="-3175" defTabSz="457200" fontAlgn="auto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smtClean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Definite ST occurred in 4 (0.3%), 3 (0.3%), and 4 (0.3%) pts., respectively  (Logrank-P = 0.70, for both main comparisons).</a:t>
              </a:r>
              <a:endParaRPr lang="en-US" sz="1600" i="0">
                <a:solidFill>
                  <a:srgbClr val="0D1C39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374650" y="1071563"/>
            <a:ext cx="8394700" cy="2357437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1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556" dirty="0" smtClean="0"/>
              <a:t>BIONICS Trial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111" u="sng" dirty="0" err="1" smtClean="0"/>
              <a:t>BioN</a:t>
            </a:r>
            <a:r>
              <a:rPr lang="en-US" sz="3111" dirty="0" err="1" smtClean="0"/>
              <a:t>IR</a:t>
            </a:r>
            <a:r>
              <a:rPr lang="en-US" sz="3111" dirty="0" smtClean="0"/>
              <a:t> </a:t>
            </a:r>
            <a:r>
              <a:rPr lang="en-US" sz="3111" dirty="0" err="1" smtClean="0"/>
              <a:t>Ridaforolimus</a:t>
            </a:r>
            <a:r>
              <a:rPr lang="en-US" sz="3111" dirty="0" smtClean="0"/>
              <a:t> Eluting Coronary Stent System </a:t>
            </a:r>
            <a:r>
              <a:rPr lang="en-US" sz="3111" u="sng" dirty="0" smtClean="0"/>
              <a:t>I</a:t>
            </a:r>
            <a:r>
              <a:rPr lang="en-US" sz="3111" dirty="0" smtClean="0"/>
              <a:t>n </a:t>
            </a:r>
            <a:r>
              <a:rPr lang="en-US" sz="3111" u="sng" dirty="0" smtClean="0"/>
              <a:t>C</a:t>
            </a:r>
            <a:r>
              <a:rPr lang="en-US" sz="3111" dirty="0" smtClean="0"/>
              <a:t>oronary </a:t>
            </a:r>
            <a:r>
              <a:rPr lang="en-US" sz="3111" u="sng" dirty="0" smtClean="0"/>
              <a:t>S</a:t>
            </a:r>
            <a:r>
              <a:rPr lang="en-US" sz="3111" dirty="0" smtClean="0"/>
              <a:t>tenosis Trial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0463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David E. Kandzari, MD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on behalf of the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BIONICS investigators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205628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287" t="15966" r="30645" b="50000"/>
          <a:stretch/>
        </p:blipFill>
        <p:spPr>
          <a:xfrm>
            <a:off x="5354781" y="4296627"/>
            <a:ext cx="1411328" cy="1396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68" y="1101102"/>
            <a:ext cx="2789431" cy="1582168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129309" y="1091866"/>
            <a:ext cx="8885382" cy="5198097"/>
            <a:chOff x="683491" y="2341346"/>
            <a:chExt cx="7610764" cy="215221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3491" y="3417454"/>
              <a:ext cx="761076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488873" y="2341346"/>
              <a:ext cx="0" cy="2152217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29309" y="996745"/>
            <a:ext cx="208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0" dirty="0">
                <a:solidFill>
                  <a:srgbClr val="FFFF99"/>
                </a:solidFill>
                <a:latin typeface="Arial" pitchFamily="34" charset="0"/>
                <a:ea typeface="+mn-ea"/>
                <a:cs typeface="Arial" pitchFamily="34" charset="0"/>
              </a:rPr>
              <a:t>Flat manufacturing: </a:t>
            </a:r>
            <a:r>
              <a:rPr lang="en-US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Quality &amp; cost efficiency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5893" y="2796654"/>
            <a:ext cx="404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- 80µm CoCr </a:t>
            </a:r>
            <a:r>
              <a:rPr lang="en-US" sz="1600" b="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Wizecell</a:t>
            </a:r>
            <a:r>
              <a:rPr lang="en-US" sz="1600" b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design</a:t>
            </a:r>
          </a:p>
          <a:p>
            <a:pPr defTabSz="457200"/>
            <a:r>
              <a:rPr lang="en-US" sz="1600" b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- Ridaforolimus high therapeutic index drug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20219" y="274638"/>
            <a:ext cx="3329785" cy="3195521"/>
            <a:chOff x="5928543" y="737542"/>
            <a:chExt cx="2873321" cy="2757463"/>
          </a:xfrm>
        </p:grpSpPr>
        <p:grpSp>
          <p:nvGrpSpPr>
            <p:cNvPr id="4" name="Group 56"/>
            <p:cNvGrpSpPr/>
            <p:nvPr/>
          </p:nvGrpSpPr>
          <p:grpSpPr>
            <a:xfrm>
              <a:off x="7712331" y="1542466"/>
              <a:ext cx="1089533" cy="1940911"/>
              <a:chOff x="5838956" y="992269"/>
              <a:chExt cx="1089533" cy="1940911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/>
            </p:blipFill>
            <p:spPr>
              <a:xfrm rot="16200000">
                <a:off x="5413267" y="1417958"/>
                <a:ext cx="1940911" cy="108953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59" name="Freeform 38"/>
              <p:cNvSpPr/>
              <p:nvPr/>
            </p:nvSpPr>
            <p:spPr>
              <a:xfrm>
                <a:off x="5963105" y="1561997"/>
                <a:ext cx="304550" cy="550717"/>
              </a:xfrm>
              <a:custGeom>
                <a:avLst/>
                <a:gdLst>
                  <a:gd name="connsiteX0" fmla="*/ 0 w 406067"/>
                  <a:gd name="connsiteY0" fmla="*/ 127433 h 550717"/>
                  <a:gd name="connsiteX1" fmla="*/ 43132 w 406067"/>
                  <a:gd name="connsiteY1" fmla="*/ 41169 h 550717"/>
                  <a:gd name="connsiteX2" fmla="*/ 60385 w 406067"/>
                  <a:gd name="connsiteY2" fmla="*/ 6664 h 550717"/>
                  <a:gd name="connsiteX3" fmla="*/ 129396 w 406067"/>
                  <a:gd name="connsiteY3" fmla="*/ 170566 h 550717"/>
                  <a:gd name="connsiteX4" fmla="*/ 310551 w 406067"/>
                  <a:gd name="connsiteY4" fmla="*/ 144686 h 550717"/>
                  <a:gd name="connsiteX5" fmla="*/ 405441 w 406067"/>
                  <a:gd name="connsiteY5" fmla="*/ 282709 h 550717"/>
                  <a:gd name="connsiteX6" fmla="*/ 267419 w 406067"/>
                  <a:gd name="connsiteY6" fmla="*/ 455237 h 550717"/>
                  <a:gd name="connsiteX7" fmla="*/ 120770 w 406067"/>
                  <a:gd name="connsiteY7" fmla="*/ 377600 h 550717"/>
                  <a:gd name="connsiteX8" fmla="*/ 86264 w 406067"/>
                  <a:gd name="connsiteY8" fmla="*/ 550128 h 550717"/>
                  <a:gd name="connsiteX9" fmla="*/ 25879 w 406067"/>
                  <a:gd name="connsiteY9" fmla="*/ 437984 h 55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067" h="550717">
                    <a:moveTo>
                      <a:pt x="0" y="127433"/>
                    </a:moveTo>
                    <a:lnTo>
                      <a:pt x="43132" y="41169"/>
                    </a:lnTo>
                    <a:cubicBezTo>
                      <a:pt x="53196" y="21041"/>
                      <a:pt x="46008" y="-14902"/>
                      <a:pt x="60385" y="6664"/>
                    </a:cubicBezTo>
                    <a:cubicBezTo>
                      <a:pt x="74762" y="28230"/>
                      <a:pt x="87702" y="147562"/>
                      <a:pt x="129396" y="170566"/>
                    </a:cubicBezTo>
                    <a:cubicBezTo>
                      <a:pt x="171090" y="193570"/>
                      <a:pt x="264544" y="125996"/>
                      <a:pt x="310551" y="144686"/>
                    </a:cubicBezTo>
                    <a:cubicBezTo>
                      <a:pt x="356558" y="163376"/>
                      <a:pt x="412630" y="230951"/>
                      <a:pt x="405441" y="282709"/>
                    </a:cubicBezTo>
                    <a:cubicBezTo>
                      <a:pt x="398252" y="334467"/>
                      <a:pt x="314864" y="439422"/>
                      <a:pt x="267419" y="455237"/>
                    </a:cubicBezTo>
                    <a:cubicBezTo>
                      <a:pt x="219974" y="471052"/>
                      <a:pt x="150963" y="361785"/>
                      <a:pt x="120770" y="377600"/>
                    </a:cubicBezTo>
                    <a:cubicBezTo>
                      <a:pt x="90577" y="393415"/>
                      <a:pt x="102079" y="540064"/>
                      <a:pt x="86264" y="550128"/>
                    </a:cubicBezTo>
                    <a:cubicBezTo>
                      <a:pt x="70449" y="560192"/>
                      <a:pt x="25879" y="437984"/>
                      <a:pt x="25879" y="437984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39"/>
              <p:cNvSpPr/>
              <p:nvPr/>
            </p:nvSpPr>
            <p:spPr>
              <a:xfrm>
                <a:off x="6684231" y="1294772"/>
                <a:ext cx="4571" cy="138165"/>
              </a:xfrm>
              <a:custGeom>
                <a:avLst/>
                <a:gdLst>
                  <a:gd name="connsiteX0" fmla="*/ 6095 w 6095"/>
                  <a:gd name="connsiteY0" fmla="*/ 0 h 138165"/>
                  <a:gd name="connsiteX1" fmla="*/ 1333 w 6095"/>
                  <a:gd name="connsiteY1" fmla="*/ 138113 h 138165"/>
                  <a:gd name="connsiteX2" fmla="*/ 6095 w 6095"/>
                  <a:gd name="connsiteY2" fmla="*/ 0 h 13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5" h="138165">
                    <a:moveTo>
                      <a:pt x="6095" y="0"/>
                    </a:moveTo>
                    <a:cubicBezTo>
                      <a:pt x="6095" y="0"/>
                      <a:pt x="-3429" y="134938"/>
                      <a:pt x="1333" y="138113"/>
                    </a:cubicBezTo>
                    <a:cubicBezTo>
                      <a:pt x="6095" y="141288"/>
                      <a:pt x="6095" y="0"/>
                      <a:pt x="6095" y="0"/>
                    </a:cubicBezTo>
                    <a:close/>
                  </a:path>
                </a:pathLst>
              </a:cu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 40"/>
              <p:cNvSpPr/>
              <p:nvPr/>
            </p:nvSpPr>
            <p:spPr>
              <a:xfrm>
                <a:off x="6617365" y="1413835"/>
                <a:ext cx="50006" cy="162971"/>
              </a:xfrm>
              <a:custGeom>
                <a:avLst/>
                <a:gdLst>
                  <a:gd name="connsiteX0" fmla="*/ 66675 w 66675"/>
                  <a:gd name="connsiteY0" fmla="*/ 0 h 162971"/>
                  <a:gd name="connsiteX1" fmla="*/ 33338 w 66675"/>
                  <a:gd name="connsiteY1" fmla="*/ 161925 h 162971"/>
                  <a:gd name="connsiteX2" fmla="*/ 0 w 66675"/>
                  <a:gd name="connsiteY2" fmla="*/ 57150 h 16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62971">
                    <a:moveTo>
                      <a:pt x="66675" y="0"/>
                    </a:moveTo>
                    <a:cubicBezTo>
                      <a:pt x="55562" y="76200"/>
                      <a:pt x="44450" y="152400"/>
                      <a:pt x="33338" y="161925"/>
                    </a:cubicBezTo>
                    <a:cubicBezTo>
                      <a:pt x="22225" y="171450"/>
                      <a:pt x="11112" y="114300"/>
                      <a:pt x="0" y="5715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 41"/>
              <p:cNvSpPr/>
              <p:nvPr/>
            </p:nvSpPr>
            <p:spPr>
              <a:xfrm>
                <a:off x="6560215" y="1603245"/>
                <a:ext cx="92869" cy="182977"/>
              </a:xfrm>
              <a:custGeom>
                <a:avLst/>
                <a:gdLst>
                  <a:gd name="connsiteX0" fmla="*/ 0 w 123825"/>
                  <a:gd name="connsiteY0" fmla="*/ 58240 h 182977"/>
                  <a:gd name="connsiteX1" fmla="*/ 57150 w 123825"/>
                  <a:gd name="connsiteY1" fmla="*/ 182065 h 182977"/>
                  <a:gd name="connsiteX2" fmla="*/ 104775 w 123825"/>
                  <a:gd name="connsiteY2" fmla="*/ 1090 h 182977"/>
                  <a:gd name="connsiteX3" fmla="*/ 123825 w 123825"/>
                  <a:gd name="connsiteY3" fmla="*/ 120152 h 18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182977">
                    <a:moveTo>
                      <a:pt x="0" y="58240"/>
                    </a:moveTo>
                    <a:cubicBezTo>
                      <a:pt x="19844" y="124915"/>
                      <a:pt x="39688" y="191590"/>
                      <a:pt x="57150" y="182065"/>
                    </a:cubicBezTo>
                    <a:cubicBezTo>
                      <a:pt x="74613" y="172540"/>
                      <a:pt x="93663" y="11409"/>
                      <a:pt x="104775" y="1090"/>
                    </a:cubicBezTo>
                    <a:cubicBezTo>
                      <a:pt x="115887" y="-9229"/>
                      <a:pt x="119856" y="55461"/>
                      <a:pt x="123825" y="12015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42"/>
              <p:cNvSpPr/>
              <p:nvPr/>
            </p:nvSpPr>
            <p:spPr>
              <a:xfrm>
                <a:off x="6553071" y="1742256"/>
                <a:ext cx="78581" cy="185929"/>
              </a:xfrm>
              <a:custGeom>
                <a:avLst/>
                <a:gdLst>
                  <a:gd name="connsiteX0" fmla="*/ 0 w 104775"/>
                  <a:gd name="connsiteY0" fmla="*/ 185929 h 185929"/>
                  <a:gd name="connsiteX1" fmla="*/ 61913 w 104775"/>
                  <a:gd name="connsiteY1" fmla="*/ 191 h 185929"/>
                  <a:gd name="connsiteX2" fmla="*/ 104775 w 104775"/>
                  <a:gd name="connsiteY2" fmla="*/ 147829 h 18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85929">
                    <a:moveTo>
                      <a:pt x="0" y="185929"/>
                    </a:moveTo>
                    <a:cubicBezTo>
                      <a:pt x="22225" y="96235"/>
                      <a:pt x="44451" y="6541"/>
                      <a:pt x="61913" y="191"/>
                    </a:cubicBezTo>
                    <a:cubicBezTo>
                      <a:pt x="79375" y="-6159"/>
                      <a:pt x="104775" y="147829"/>
                      <a:pt x="104775" y="147829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reeform 43"/>
              <p:cNvSpPr/>
              <p:nvPr/>
            </p:nvSpPr>
            <p:spPr>
              <a:xfrm>
                <a:off x="6549498" y="1909135"/>
                <a:ext cx="93974" cy="138177"/>
              </a:xfrm>
              <a:custGeom>
                <a:avLst/>
                <a:gdLst>
                  <a:gd name="connsiteX0" fmla="*/ 0 w 125298"/>
                  <a:gd name="connsiteY0" fmla="*/ 14287 h 138177"/>
                  <a:gd name="connsiteX1" fmla="*/ 114300 w 125298"/>
                  <a:gd name="connsiteY1" fmla="*/ 138112 h 138177"/>
                  <a:gd name="connsiteX2" fmla="*/ 114300 w 125298"/>
                  <a:gd name="connsiteY2" fmla="*/ 0 h 138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298" h="138177">
                    <a:moveTo>
                      <a:pt x="0" y="14287"/>
                    </a:moveTo>
                    <a:cubicBezTo>
                      <a:pt x="47625" y="77390"/>
                      <a:pt x="95250" y="140493"/>
                      <a:pt x="114300" y="138112"/>
                    </a:cubicBezTo>
                    <a:cubicBezTo>
                      <a:pt x="133350" y="135731"/>
                      <a:pt x="123825" y="67865"/>
                      <a:pt x="114300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44"/>
              <p:cNvSpPr/>
              <p:nvPr/>
            </p:nvSpPr>
            <p:spPr>
              <a:xfrm>
                <a:off x="6635223" y="2061478"/>
                <a:ext cx="60722" cy="161980"/>
              </a:xfrm>
              <a:custGeom>
                <a:avLst/>
                <a:gdLst>
                  <a:gd name="connsiteX0" fmla="*/ 0 w 80962"/>
                  <a:gd name="connsiteY0" fmla="*/ 161980 h 161980"/>
                  <a:gd name="connsiteX1" fmla="*/ 19050 w 80962"/>
                  <a:gd name="connsiteY1" fmla="*/ 55 h 161980"/>
                  <a:gd name="connsiteX2" fmla="*/ 80962 w 80962"/>
                  <a:gd name="connsiteY2" fmla="*/ 147692 h 161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61980">
                    <a:moveTo>
                      <a:pt x="0" y="161980"/>
                    </a:moveTo>
                    <a:cubicBezTo>
                      <a:pt x="2778" y="82208"/>
                      <a:pt x="5556" y="2436"/>
                      <a:pt x="19050" y="55"/>
                    </a:cubicBezTo>
                    <a:cubicBezTo>
                      <a:pt x="32544" y="-2326"/>
                      <a:pt x="56753" y="72683"/>
                      <a:pt x="80962" y="14769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5928543" y="1554523"/>
              <a:ext cx="1091521" cy="1940482"/>
              <a:chOff x="4650822" y="992701"/>
              <a:chExt cx="1091521" cy="1940482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6">
                        <a14:imgEffect>
                          <a14:brightnessContrast bright="34000"/>
                        </a14:imgEffect>
                      </a14:imgLayer>
                    </a14:imgProps>
                  </a:ex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226342" y="1417181"/>
                <a:ext cx="1940482" cy="109152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8" name="Freeform 37"/>
              <p:cNvSpPr/>
              <p:nvPr/>
            </p:nvSpPr>
            <p:spPr>
              <a:xfrm>
                <a:off x="4669142" y="1585885"/>
                <a:ext cx="398168" cy="535563"/>
              </a:xfrm>
              <a:custGeom>
                <a:avLst/>
                <a:gdLst>
                  <a:gd name="connsiteX0" fmla="*/ 0 w 530890"/>
                  <a:gd name="connsiteY0" fmla="*/ 198436 h 535563"/>
                  <a:gd name="connsiteX1" fmla="*/ 69011 w 530890"/>
                  <a:gd name="connsiteY1" fmla="*/ 86293 h 535563"/>
                  <a:gd name="connsiteX2" fmla="*/ 198407 w 530890"/>
                  <a:gd name="connsiteY2" fmla="*/ 129425 h 535563"/>
                  <a:gd name="connsiteX3" fmla="*/ 327804 w 530890"/>
                  <a:gd name="connsiteY3" fmla="*/ 29 h 535563"/>
                  <a:gd name="connsiteX4" fmla="*/ 448573 w 530890"/>
                  <a:gd name="connsiteY4" fmla="*/ 120798 h 535563"/>
                  <a:gd name="connsiteX5" fmla="*/ 526211 w 530890"/>
                  <a:gd name="connsiteY5" fmla="*/ 422723 h 535563"/>
                  <a:gd name="connsiteX6" fmla="*/ 310551 w 530890"/>
                  <a:gd name="connsiteY6" fmla="*/ 379591 h 535563"/>
                  <a:gd name="connsiteX7" fmla="*/ 207034 w 530890"/>
                  <a:gd name="connsiteY7" fmla="*/ 534866 h 535563"/>
                  <a:gd name="connsiteX8" fmla="*/ 69011 w 530890"/>
                  <a:gd name="connsiteY8" fmla="*/ 439976 h 535563"/>
                  <a:gd name="connsiteX9" fmla="*/ 60385 w 530890"/>
                  <a:gd name="connsiteY9" fmla="*/ 517613 h 53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0890" h="535563">
                    <a:moveTo>
                      <a:pt x="0" y="198436"/>
                    </a:moveTo>
                    <a:cubicBezTo>
                      <a:pt x="17971" y="148115"/>
                      <a:pt x="35943" y="97795"/>
                      <a:pt x="69011" y="86293"/>
                    </a:cubicBezTo>
                    <a:cubicBezTo>
                      <a:pt x="102079" y="74791"/>
                      <a:pt x="155275" y="143802"/>
                      <a:pt x="198407" y="129425"/>
                    </a:cubicBezTo>
                    <a:cubicBezTo>
                      <a:pt x="241539" y="115048"/>
                      <a:pt x="286110" y="1467"/>
                      <a:pt x="327804" y="29"/>
                    </a:cubicBezTo>
                    <a:cubicBezTo>
                      <a:pt x="369498" y="-1409"/>
                      <a:pt x="415505" y="50349"/>
                      <a:pt x="448573" y="120798"/>
                    </a:cubicBezTo>
                    <a:cubicBezTo>
                      <a:pt x="481641" y="191247"/>
                      <a:pt x="549215" y="379591"/>
                      <a:pt x="526211" y="422723"/>
                    </a:cubicBezTo>
                    <a:cubicBezTo>
                      <a:pt x="503207" y="465855"/>
                      <a:pt x="363747" y="360901"/>
                      <a:pt x="310551" y="379591"/>
                    </a:cubicBezTo>
                    <a:cubicBezTo>
                      <a:pt x="257355" y="398281"/>
                      <a:pt x="247291" y="524802"/>
                      <a:pt x="207034" y="534866"/>
                    </a:cubicBezTo>
                    <a:cubicBezTo>
                      <a:pt x="166777" y="544930"/>
                      <a:pt x="93452" y="442851"/>
                      <a:pt x="69011" y="439976"/>
                    </a:cubicBezTo>
                    <a:cubicBezTo>
                      <a:pt x="44570" y="437101"/>
                      <a:pt x="52477" y="477357"/>
                      <a:pt x="60385" y="517613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45"/>
              <p:cNvSpPr/>
              <p:nvPr/>
            </p:nvSpPr>
            <p:spPr>
              <a:xfrm>
                <a:off x="5260052" y="1707698"/>
                <a:ext cx="107156" cy="150579"/>
              </a:xfrm>
              <a:custGeom>
                <a:avLst/>
                <a:gdLst>
                  <a:gd name="connsiteX0" fmla="*/ 0 w 142875"/>
                  <a:gd name="connsiteY0" fmla="*/ 87137 h 150579"/>
                  <a:gd name="connsiteX1" fmla="*/ 95250 w 142875"/>
                  <a:gd name="connsiteY1" fmla="*/ 1412 h 150579"/>
                  <a:gd name="connsiteX2" fmla="*/ 123825 w 142875"/>
                  <a:gd name="connsiteY2" fmla="*/ 149049 h 150579"/>
                  <a:gd name="connsiteX3" fmla="*/ 142875 w 142875"/>
                  <a:gd name="connsiteY3" fmla="*/ 82374 h 15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5" h="150579">
                    <a:moveTo>
                      <a:pt x="0" y="87137"/>
                    </a:moveTo>
                    <a:cubicBezTo>
                      <a:pt x="37306" y="39115"/>
                      <a:pt x="74613" y="-8907"/>
                      <a:pt x="95250" y="1412"/>
                    </a:cubicBezTo>
                    <a:cubicBezTo>
                      <a:pt x="115888" y="11731"/>
                      <a:pt x="115888" y="135555"/>
                      <a:pt x="123825" y="149049"/>
                    </a:cubicBezTo>
                    <a:cubicBezTo>
                      <a:pt x="131762" y="162543"/>
                      <a:pt x="142875" y="82374"/>
                      <a:pt x="142875" y="8237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46"/>
              <p:cNvSpPr/>
              <p:nvPr/>
            </p:nvSpPr>
            <p:spPr>
              <a:xfrm>
                <a:off x="5249336" y="1804344"/>
                <a:ext cx="114300" cy="157176"/>
              </a:xfrm>
              <a:custGeom>
                <a:avLst/>
                <a:gdLst>
                  <a:gd name="connsiteX0" fmla="*/ 0 w 152400"/>
                  <a:gd name="connsiteY0" fmla="*/ 157176 h 157176"/>
                  <a:gd name="connsiteX1" fmla="*/ 109537 w 152400"/>
                  <a:gd name="connsiteY1" fmla="*/ 14 h 157176"/>
                  <a:gd name="connsiteX2" fmla="*/ 138112 w 152400"/>
                  <a:gd name="connsiteY2" fmla="*/ 147651 h 157176"/>
                  <a:gd name="connsiteX3" fmla="*/ 152400 w 152400"/>
                  <a:gd name="connsiteY3" fmla="*/ 123839 h 157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7176">
                    <a:moveTo>
                      <a:pt x="0" y="157176"/>
                    </a:moveTo>
                    <a:cubicBezTo>
                      <a:pt x="43259" y="79388"/>
                      <a:pt x="86518" y="1601"/>
                      <a:pt x="109537" y="14"/>
                    </a:cubicBezTo>
                    <a:cubicBezTo>
                      <a:pt x="132556" y="-1573"/>
                      <a:pt x="130968" y="127014"/>
                      <a:pt x="138112" y="147651"/>
                    </a:cubicBezTo>
                    <a:cubicBezTo>
                      <a:pt x="145256" y="168288"/>
                      <a:pt x="148828" y="146063"/>
                      <a:pt x="152400" y="123839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47"/>
              <p:cNvSpPr/>
              <p:nvPr/>
            </p:nvSpPr>
            <p:spPr>
              <a:xfrm>
                <a:off x="5285055" y="1985332"/>
                <a:ext cx="84072" cy="252415"/>
              </a:xfrm>
              <a:custGeom>
                <a:avLst/>
                <a:gdLst>
                  <a:gd name="connsiteX0" fmla="*/ 0 w 112096"/>
                  <a:gd name="connsiteY0" fmla="*/ 252415 h 252415"/>
                  <a:gd name="connsiteX1" fmla="*/ 28575 w 112096"/>
                  <a:gd name="connsiteY1" fmla="*/ 138115 h 252415"/>
                  <a:gd name="connsiteX2" fmla="*/ 47625 w 112096"/>
                  <a:gd name="connsiteY2" fmla="*/ 3 h 252415"/>
                  <a:gd name="connsiteX3" fmla="*/ 104775 w 112096"/>
                  <a:gd name="connsiteY3" fmla="*/ 133353 h 252415"/>
                  <a:gd name="connsiteX4" fmla="*/ 109537 w 112096"/>
                  <a:gd name="connsiteY4" fmla="*/ 28578 h 25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96" h="252415">
                    <a:moveTo>
                      <a:pt x="0" y="252415"/>
                    </a:moveTo>
                    <a:cubicBezTo>
                      <a:pt x="10319" y="216299"/>
                      <a:pt x="20638" y="180184"/>
                      <a:pt x="28575" y="138115"/>
                    </a:cubicBezTo>
                    <a:cubicBezTo>
                      <a:pt x="36513" y="96046"/>
                      <a:pt x="34925" y="797"/>
                      <a:pt x="47625" y="3"/>
                    </a:cubicBezTo>
                    <a:cubicBezTo>
                      <a:pt x="60325" y="-791"/>
                      <a:pt x="94456" y="128591"/>
                      <a:pt x="104775" y="133353"/>
                    </a:cubicBezTo>
                    <a:cubicBezTo>
                      <a:pt x="115094" y="138115"/>
                      <a:pt x="112315" y="83346"/>
                      <a:pt x="109537" y="28578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48"/>
              <p:cNvSpPr/>
              <p:nvPr/>
            </p:nvSpPr>
            <p:spPr>
              <a:xfrm>
                <a:off x="5331490" y="1479088"/>
                <a:ext cx="42919" cy="296697"/>
              </a:xfrm>
              <a:custGeom>
                <a:avLst/>
                <a:gdLst>
                  <a:gd name="connsiteX0" fmla="*/ 0 w 57225"/>
                  <a:gd name="connsiteY0" fmla="*/ 234784 h 296697"/>
                  <a:gd name="connsiteX1" fmla="*/ 42863 w 57225"/>
                  <a:gd name="connsiteY1" fmla="*/ 1422 h 296697"/>
                  <a:gd name="connsiteX2" fmla="*/ 57150 w 57225"/>
                  <a:gd name="connsiteY2" fmla="*/ 144297 h 296697"/>
                  <a:gd name="connsiteX3" fmla="*/ 38100 w 57225"/>
                  <a:gd name="connsiteY3" fmla="*/ 296697 h 29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25" h="296697">
                    <a:moveTo>
                      <a:pt x="0" y="234784"/>
                    </a:moveTo>
                    <a:cubicBezTo>
                      <a:pt x="16669" y="125643"/>
                      <a:pt x="33338" y="16503"/>
                      <a:pt x="42863" y="1422"/>
                    </a:cubicBezTo>
                    <a:cubicBezTo>
                      <a:pt x="52388" y="-13659"/>
                      <a:pt x="57944" y="95085"/>
                      <a:pt x="57150" y="144297"/>
                    </a:cubicBezTo>
                    <a:cubicBezTo>
                      <a:pt x="56356" y="193509"/>
                      <a:pt x="47228" y="245103"/>
                      <a:pt x="38100" y="29669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72"/>
            <p:cNvGrpSpPr/>
            <p:nvPr/>
          </p:nvGrpSpPr>
          <p:grpSpPr>
            <a:xfrm>
              <a:off x="6814487" y="737542"/>
              <a:ext cx="1091521" cy="1940482"/>
              <a:chOff x="3462690" y="992271"/>
              <a:chExt cx="1091521" cy="1940482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14:imgLayer r:embed="rId6">
                        <a14:imgEffect>
                          <a14:brightnessContrast bright="42000"/>
                        </a14:imgEffect>
                      </a14:imgLayer>
                    </a14:imgProps>
                  </a:ex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038210" y="1416751"/>
                <a:ext cx="1940482" cy="109152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75" name="Freeform 36"/>
              <p:cNvSpPr/>
              <p:nvPr/>
            </p:nvSpPr>
            <p:spPr>
              <a:xfrm>
                <a:off x="3624710" y="1728044"/>
                <a:ext cx="149764" cy="422718"/>
              </a:xfrm>
              <a:custGeom>
                <a:avLst/>
                <a:gdLst>
                  <a:gd name="connsiteX0" fmla="*/ 17253 w 310621"/>
                  <a:gd name="connsiteY0" fmla="*/ 250262 h 586692"/>
                  <a:gd name="connsiteX1" fmla="*/ 163902 w 310621"/>
                  <a:gd name="connsiteY1" fmla="*/ 96 h 586692"/>
                  <a:gd name="connsiteX2" fmla="*/ 310551 w 310621"/>
                  <a:gd name="connsiteY2" fmla="*/ 224383 h 586692"/>
                  <a:gd name="connsiteX3" fmla="*/ 181155 w 310621"/>
                  <a:gd name="connsiteY3" fmla="*/ 526307 h 586692"/>
                  <a:gd name="connsiteX4" fmla="*/ 34505 w 310621"/>
                  <a:gd name="connsiteY4" fmla="*/ 474549 h 586692"/>
                  <a:gd name="connsiteX5" fmla="*/ 0 w 310621"/>
                  <a:gd name="connsiteY5" fmla="*/ 586692 h 586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621" h="586692">
                    <a:moveTo>
                      <a:pt x="17253" y="250262"/>
                    </a:moveTo>
                    <a:cubicBezTo>
                      <a:pt x="66136" y="127335"/>
                      <a:pt x="115019" y="4409"/>
                      <a:pt x="163902" y="96"/>
                    </a:cubicBezTo>
                    <a:cubicBezTo>
                      <a:pt x="212785" y="-4217"/>
                      <a:pt x="307676" y="136681"/>
                      <a:pt x="310551" y="224383"/>
                    </a:cubicBezTo>
                    <a:cubicBezTo>
                      <a:pt x="313426" y="312085"/>
                      <a:pt x="227163" y="484613"/>
                      <a:pt x="181155" y="526307"/>
                    </a:cubicBezTo>
                    <a:cubicBezTo>
                      <a:pt x="135147" y="568001"/>
                      <a:pt x="64698" y="464485"/>
                      <a:pt x="34505" y="474549"/>
                    </a:cubicBezTo>
                    <a:cubicBezTo>
                      <a:pt x="4312" y="484613"/>
                      <a:pt x="2156" y="535652"/>
                      <a:pt x="0" y="586692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9"/>
              <p:cNvSpPr/>
              <p:nvPr/>
            </p:nvSpPr>
            <p:spPr>
              <a:xfrm>
                <a:off x="4120191" y="1423358"/>
                <a:ext cx="146879" cy="529310"/>
              </a:xfrm>
              <a:custGeom>
                <a:avLst/>
                <a:gdLst>
                  <a:gd name="connsiteX0" fmla="*/ 195838 w 195838"/>
                  <a:gd name="connsiteY0" fmla="*/ 0 h 529310"/>
                  <a:gd name="connsiteX1" fmla="*/ 138688 w 195838"/>
                  <a:gd name="connsiteY1" fmla="*/ 233362 h 529310"/>
                  <a:gd name="connsiteX2" fmla="*/ 105351 w 195838"/>
                  <a:gd name="connsiteY2" fmla="*/ 57150 h 529310"/>
                  <a:gd name="connsiteX3" fmla="*/ 576 w 195838"/>
                  <a:gd name="connsiteY3" fmla="*/ 257175 h 529310"/>
                  <a:gd name="connsiteX4" fmla="*/ 67251 w 195838"/>
                  <a:gd name="connsiteY4" fmla="*/ 528637 h 529310"/>
                  <a:gd name="connsiteX5" fmla="*/ 152976 w 195838"/>
                  <a:gd name="connsiteY5" fmla="*/ 319087 h 52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838" h="529310">
                    <a:moveTo>
                      <a:pt x="195838" y="0"/>
                    </a:moveTo>
                    <a:cubicBezTo>
                      <a:pt x="174803" y="111918"/>
                      <a:pt x="153769" y="223837"/>
                      <a:pt x="138688" y="233362"/>
                    </a:cubicBezTo>
                    <a:cubicBezTo>
                      <a:pt x="123607" y="242887"/>
                      <a:pt x="128370" y="53181"/>
                      <a:pt x="105351" y="57150"/>
                    </a:cubicBezTo>
                    <a:cubicBezTo>
                      <a:pt x="82332" y="61119"/>
                      <a:pt x="6926" y="178594"/>
                      <a:pt x="576" y="257175"/>
                    </a:cubicBezTo>
                    <a:cubicBezTo>
                      <a:pt x="-5774" y="335756"/>
                      <a:pt x="41851" y="518318"/>
                      <a:pt x="67251" y="528637"/>
                    </a:cubicBezTo>
                    <a:cubicBezTo>
                      <a:pt x="92651" y="538956"/>
                      <a:pt x="122813" y="429021"/>
                      <a:pt x="152976" y="319087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50"/>
              <p:cNvSpPr/>
              <p:nvPr/>
            </p:nvSpPr>
            <p:spPr>
              <a:xfrm>
                <a:off x="4023645" y="1956524"/>
                <a:ext cx="239853" cy="452694"/>
              </a:xfrm>
              <a:custGeom>
                <a:avLst/>
                <a:gdLst>
                  <a:gd name="connsiteX0" fmla="*/ 257891 w 319804"/>
                  <a:gd name="connsiteY0" fmla="*/ 157396 h 452694"/>
                  <a:gd name="connsiteX1" fmla="*/ 234079 w 319804"/>
                  <a:gd name="connsiteY1" fmla="*/ 90721 h 452694"/>
                  <a:gd name="connsiteX2" fmla="*/ 210266 w 319804"/>
                  <a:gd name="connsiteY2" fmla="*/ 234 h 452694"/>
                  <a:gd name="connsiteX3" fmla="*/ 138829 w 319804"/>
                  <a:gd name="connsiteY3" fmla="*/ 119296 h 452694"/>
                  <a:gd name="connsiteX4" fmla="*/ 53104 w 319804"/>
                  <a:gd name="connsiteY4" fmla="*/ 9759 h 452694"/>
                  <a:gd name="connsiteX5" fmla="*/ 5479 w 319804"/>
                  <a:gd name="connsiteY5" fmla="*/ 243121 h 452694"/>
                  <a:gd name="connsiteX6" fmla="*/ 181691 w 319804"/>
                  <a:gd name="connsiteY6" fmla="*/ 452671 h 452694"/>
                  <a:gd name="connsiteX7" fmla="*/ 281704 w 319804"/>
                  <a:gd name="connsiteY7" fmla="*/ 257409 h 452694"/>
                  <a:gd name="connsiteX8" fmla="*/ 319804 w 319804"/>
                  <a:gd name="connsiteY8" fmla="*/ 333609 h 4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9804" h="452694">
                    <a:moveTo>
                      <a:pt x="257891" y="157396"/>
                    </a:moveTo>
                    <a:cubicBezTo>
                      <a:pt x="249953" y="137155"/>
                      <a:pt x="242016" y="116915"/>
                      <a:pt x="234079" y="90721"/>
                    </a:cubicBezTo>
                    <a:cubicBezTo>
                      <a:pt x="226142" y="64527"/>
                      <a:pt x="226141" y="-4528"/>
                      <a:pt x="210266" y="234"/>
                    </a:cubicBezTo>
                    <a:cubicBezTo>
                      <a:pt x="194391" y="4996"/>
                      <a:pt x="165023" y="117708"/>
                      <a:pt x="138829" y="119296"/>
                    </a:cubicBezTo>
                    <a:cubicBezTo>
                      <a:pt x="112635" y="120883"/>
                      <a:pt x="75329" y="-10878"/>
                      <a:pt x="53104" y="9759"/>
                    </a:cubicBezTo>
                    <a:cubicBezTo>
                      <a:pt x="30879" y="30396"/>
                      <a:pt x="-15952" y="169302"/>
                      <a:pt x="5479" y="243121"/>
                    </a:cubicBezTo>
                    <a:cubicBezTo>
                      <a:pt x="26910" y="316940"/>
                      <a:pt x="135654" y="450290"/>
                      <a:pt x="181691" y="452671"/>
                    </a:cubicBezTo>
                    <a:cubicBezTo>
                      <a:pt x="227728" y="455052"/>
                      <a:pt x="258685" y="277253"/>
                      <a:pt x="281704" y="257409"/>
                    </a:cubicBezTo>
                    <a:cubicBezTo>
                      <a:pt x="304723" y="237565"/>
                      <a:pt x="312263" y="285587"/>
                      <a:pt x="319804" y="333609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457200"/>
                <a:endParaRPr lang="he-IL" b="0" i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88" name="Picture 3" descr="Y:\DES\EK\Xience\Xience 0002 after 50days in plasma.bm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3185"/>
          <a:stretch/>
        </p:blipFill>
        <p:spPr bwMode="auto">
          <a:xfrm flipH="1">
            <a:off x="123450" y="4444765"/>
            <a:ext cx="1796514" cy="1720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Y:\DES\EK\NIRsupreme\BioNIR after AEK\BioNIR0015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0227"/>
          <a:stretch/>
        </p:blipFill>
        <p:spPr bwMode="auto">
          <a:xfrm>
            <a:off x="1451149" y="4210199"/>
            <a:ext cx="1769697" cy="1752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233365" y="3834687"/>
            <a:ext cx="421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0" dirty="0" smtClean="0">
                <a:solidFill>
                  <a:srgbClr val="FFFF99"/>
                </a:solidFill>
                <a:latin typeface="Arial" pitchFamily="34" charset="0"/>
                <a:ea typeface="+mn-ea"/>
                <a:cs typeface="Arial" pitchFamily="34" charset="0"/>
              </a:rPr>
              <a:t>Elastomeric Polymer: </a:t>
            </a:r>
            <a:r>
              <a:rPr lang="en-US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Remains </a:t>
            </a:r>
            <a:r>
              <a:rPr lang="en-US" b="0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intact post elution</a:t>
            </a:r>
            <a:endParaRPr lang="en-US" b="0" i="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8179"/>
          <a:stretch/>
        </p:blipFill>
        <p:spPr>
          <a:xfrm>
            <a:off x="6968778" y="4657914"/>
            <a:ext cx="1401100" cy="1396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7" name="TextBox 96"/>
          <p:cNvSpPr txBox="1"/>
          <p:nvPr/>
        </p:nvSpPr>
        <p:spPr>
          <a:xfrm>
            <a:off x="4803827" y="3834687"/>
            <a:ext cx="39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0" dirty="0" smtClean="0">
                <a:solidFill>
                  <a:srgbClr val="FFFF99"/>
                </a:solidFill>
                <a:latin typeface="Arial" pitchFamily="34" charset="0"/>
                <a:ea typeface="+mn-ea"/>
                <a:cs typeface="Arial" pitchFamily="34" charset="0"/>
              </a:rPr>
              <a:t>Spring </a:t>
            </a:r>
            <a:r>
              <a:rPr lang="en-US" i="0" dirty="0">
                <a:solidFill>
                  <a:srgbClr val="FFFF99"/>
                </a:solidFill>
                <a:latin typeface="Arial" pitchFamily="34" charset="0"/>
                <a:ea typeface="+mn-ea"/>
                <a:cs typeface="Arial" pitchFamily="34" charset="0"/>
              </a:rPr>
              <a:t>tip: </a:t>
            </a:r>
            <a:r>
              <a:rPr lang="en-US" b="0" i="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Pushable</a:t>
            </a:r>
            <a:r>
              <a:rPr lang="en-US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&amp; visible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75564" y="2076684"/>
            <a:ext cx="65766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 smtClean="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rPr>
              <a:t>BioNIR</a:t>
            </a:r>
            <a:endParaRPr lang="en-US" sz="1200" i="0" dirty="0">
              <a:solidFill>
                <a:srgbClr val="92D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4002" y="3051580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DES 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136916" y="3023944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DES 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002376" y="5508871"/>
            <a:ext cx="65766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 smtClean="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rPr>
              <a:t>BioNIR</a:t>
            </a:r>
            <a:endParaRPr lang="en-US" sz="1200" i="0" dirty="0">
              <a:solidFill>
                <a:srgbClr val="92D05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0227" y="5779389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DES 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08605" y="1000492"/>
            <a:ext cx="1428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i="0" dirty="0" smtClean="0">
                <a:solidFill>
                  <a:srgbClr val="FFFF99"/>
                </a:solidFill>
                <a:latin typeface="Arial" pitchFamily="34" charset="0"/>
                <a:ea typeface="+mn-ea"/>
                <a:cs typeface="Arial" pitchFamily="34" charset="0"/>
              </a:rPr>
              <a:t>Variable strut width/ frequency:</a:t>
            </a:r>
            <a:r>
              <a:rPr lang="en-US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Uniform dosing</a:t>
            </a:r>
          </a:p>
        </p:txBody>
      </p:sp>
      <p:pic>
        <p:nvPicPr>
          <p:cNvPr id="89" name="Picture 5" descr="Y:\DES\EK\Resolute\Medtronic0003 after 50 days in plasma.bm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0269"/>
          <a:stretch/>
        </p:blipFill>
        <p:spPr bwMode="auto">
          <a:xfrm>
            <a:off x="2857419" y="4546960"/>
            <a:ext cx="1773996" cy="1755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3478718" y="5918053"/>
            <a:ext cx="56909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200" i="0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DES 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67257" y="6446675"/>
            <a:ext cx="32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0" dirty="0" err="1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Medinol</a:t>
            </a:r>
            <a:r>
              <a:rPr lang="en-US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Ltd., Tel Aviv, Israel</a:t>
            </a:r>
          </a:p>
        </p:txBody>
      </p:sp>
      <p:sp>
        <p:nvSpPr>
          <p:cNvPr id="46" name="Rectangle 7"/>
          <p:cNvSpPr>
            <a:spLocks noGrp="1"/>
          </p:cNvSpPr>
          <p:nvPr>
            <p:ph type="title" idx="4294967295"/>
          </p:nvPr>
        </p:nvSpPr>
        <p:spPr>
          <a:xfrm>
            <a:off x="4381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BioNIR System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21852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"/>
          <p:cNvCxnSpPr>
            <a:cxnSpLocks noChangeShapeType="1"/>
            <a:stCxn id="56" idx="1"/>
            <a:endCxn id="52" idx="0"/>
          </p:cNvCxnSpPr>
          <p:nvPr/>
        </p:nvCxnSpPr>
        <p:spPr bwMode="auto">
          <a:xfrm rot="10800000" flipV="1">
            <a:off x="1384300" y="1238250"/>
            <a:ext cx="1254125" cy="504825"/>
          </a:xfrm>
          <a:prstGeom prst="bentConnector2">
            <a:avLst/>
          </a:prstGeom>
          <a:noFill/>
          <a:ln w="28575">
            <a:solidFill>
              <a:srgbClr val="D7E4BD"/>
            </a:solidFill>
            <a:miter lim="800000"/>
            <a:headEnd/>
            <a:tailEnd type="triangle" w="med" len="med"/>
          </a:ln>
        </p:spPr>
      </p:cxnSp>
      <p:cxnSp>
        <p:nvCxnSpPr>
          <p:cNvPr id="9219" name="AutoShape 4"/>
          <p:cNvCxnSpPr>
            <a:cxnSpLocks noChangeShapeType="1"/>
            <a:stCxn id="56" idx="3"/>
            <a:endCxn id="53" idx="0"/>
          </p:cNvCxnSpPr>
          <p:nvPr/>
        </p:nvCxnSpPr>
        <p:spPr bwMode="auto">
          <a:xfrm>
            <a:off x="6369050" y="1238250"/>
            <a:ext cx="1398588" cy="509588"/>
          </a:xfrm>
          <a:prstGeom prst="bentConnector2">
            <a:avLst/>
          </a:prstGeom>
          <a:noFill/>
          <a:ln w="28575">
            <a:solidFill>
              <a:srgbClr val="D7E4BD"/>
            </a:solidFill>
            <a:miter lim="800000"/>
            <a:headEnd/>
            <a:tailEnd type="triangle" w="med" len="med"/>
          </a:ln>
        </p:spPr>
      </p:cxnSp>
      <p:sp>
        <p:nvSpPr>
          <p:cNvPr id="9220" name="Line 7"/>
          <p:cNvSpPr>
            <a:spLocks noChangeShapeType="1"/>
          </p:cNvSpPr>
          <p:nvPr/>
        </p:nvSpPr>
        <p:spPr bwMode="blackWhite">
          <a:xfrm>
            <a:off x="2489200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blackWhite">
          <a:xfrm>
            <a:off x="32416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blackWhite">
          <a:xfrm>
            <a:off x="7361238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blackWhite">
          <a:xfrm>
            <a:off x="66579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blackWhite">
          <a:xfrm>
            <a:off x="5983288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blackWhite">
          <a:xfrm>
            <a:off x="4203700" y="3328988"/>
            <a:ext cx="0" cy="32067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blackWhite">
          <a:xfrm>
            <a:off x="5175250" y="37988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blackWhite">
          <a:xfrm>
            <a:off x="8093075" y="3328988"/>
            <a:ext cx="0" cy="320675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271463" y="3570288"/>
            <a:ext cx="8605837" cy="290512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endParaRPr lang="en-GB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blackWhite">
          <a:xfrm>
            <a:off x="2314575" y="3592513"/>
            <a:ext cx="3492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30d</a:t>
            </a: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blackWhite">
          <a:xfrm>
            <a:off x="3033713" y="3592513"/>
            <a:ext cx="4175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6mo</a:t>
            </a:r>
          </a:p>
        </p:txBody>
      </p:sp>
      <p:sp>
        <p:nvSpPr>
          <p:cNvPr id="9231" name="Rectangle 18"/>
          <p:cNvSpPr>
            <a:spLocks noChangeArrowheads="1"/>
          </p:cNvSpPr>
          <p:nvPr/>
        </p:nvSpPr>
        <p:spPr bwMode="blackWhite">
          <a:xfrm>
            <a:off x="7207250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4yr</a:t>
            </a: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blackWhite">
          <a:xfrm>
            <a:off x="6500813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3yr</a:t>
            </a:r>
          </a:p>
        </p:txBody>
      </p:sp>
      <p:sp>
        <p:nvSpPr>
          <p:cNvPr id="9233" name="Rectangle 20"/>
          <p:cNvSpPr>
            <a:spLocks noChangeArrowheads="1"/>
          </p:cNvSpPr>
          <p:nvPr/>
        </p:nvSpPr>
        <p:spPr bwMode="blackWhite">
          <a:xfrm>
            <a:off x="5832475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2yr</a:t>
            </a:r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blackWhite">
          <a:xfrm>
            <a:off x="3938588" y="3592513"/>
            <a:ext cx="530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12mo</a:t>
            </a:r>
          </a:p>
        </p:txBody>
      </p:sp>
      <p:sp>
        <p:nvSpPr>
          <p:cNvPr id="9235" name="Rectangle 22"/>
          <p:cNvSpPr>
            <a:spLocks noChangeArrowheads="1"/>
          </p:cNvSpPr>
          <p:nvPr/>
        </p:nvSpPr>
        <p:spPr bwMode="blackWhite">
          <a:xfrm>
            <a:off x="4903788" y="3592513"/>
            <a:ext cx="5302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13mo</a:t>
            </a:r>
          </a:p>
        </p:txBody>
      </p:sp>
      <p:sp>
        <p:nvSpPr>
          <p:cNvPr id="9236" name="Rectangle 23"/>
          <p:cNvSpPr>
            <a:spLocks noChangeArrowheads="1"/>
          </p:cNvSpPr>
          <p:nvPr/>
        </p:nvSpPr>
        <p:spPr bwMode="blackWhite">
          <a:xfrm>
            <a:off x="7940675" y="3592513"/>
            <a:ext cx="3048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GB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5yr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277813" y="1762125"/>
            <a:ext cx="2211387" cy="749300"/>
          </a:xfrm>
          <a:prstGeom prst="rect">
            <a:avLst/>
          </a:prstGeom>
          <a:solidFill>
            <a:srgbClr val="FF0000"/>
          </a:solidFill>
          <a:ln w="381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r>
              <a:rPr lang="en-GB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BioNIR Stent</a:t>
            </a:r>
          </a:p>
          <a:p>
            <a:pPr algn="ctr" defTabSz="457200"/>
            <a:r>
              <a:rPr lang="en-GB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N=958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6657975" y="1762125"/>
            <a:ext cx="2219325" cy="7493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r>
              <a:rPr lang="en-GB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Resolute Stent</a:t>
            </a:r>
          </a:p>
          <a:p>
            <a:pPr algn="ctr" defTabSz="457200"/>
            <a:r>
              <a:rPr lang="en-GB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N=961</a:t>
            </a:r>
          </a:p>
        </p:txBody>
      </p:sp>
      <p:sp>
        <p:nvSpPr>
          <p:cNvPr id="9239" name="Text Box 28"/>
          <p:cNvSpPr txBox="1">
            <a:spLocks noChangeArrowheads="1"/>
          </p:cNvSpPr>
          <p:nvPr/>
        </p:nvSpPr>
        <p:spPr bwMode="gray">
          <a:xfrm>
            <a:off x="2865515" y="1757075"/>
            <a:ext cx="3411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457200"/>
            <a:r>
              <a:rPr lang="en-GB" sz="1600" b="0" i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76 </a:t>
            </a:r>
            <a:r>
              <a:rPr lang="en-GB" sz="1600" b="0" i="0" dirty="0" err="1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Centers</a:t>
            </a:r>
            <a:r>
              <a:rPr lang="en-GB" sz="1600" b="0" i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in NA, Europe, Israel</a:t>
            </a:r>
          </a:p>
          <a:p>
            <a:pPr algn="ctr" defTabSz="457200"/>
            <a:r>
              <a:rPr lang="en-GB" sz="1600" b="0" i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FAS*:1919 </a:t>
            </a:r>
            <a:r>
              <a:rPr lang="en-GB" sz="1600" b="0" i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patients </a:t>
            </a:r>
            <a:r>
              <a:rPr lang="en-GB" sz="1600" b="0" i="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randomized </a:t>
            </a:r>
            <a:r>
              <a:rPr lang="en-GB" sz="1600" b="0" i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1:1</a:t>
            </a:r>
          </a:p>
        </p:txBody>
      </p:sp>
      <p:sp>
        <p:nvSpPr>
          <p:cNvPr id="9240" name="Rectangle 29"/>
          <p:cNvSpPr>
            <a:spLocks noChangeArrowheads="1"/>
          </p:cNvSpPr>
          <p:nvPr/>
        </p:nvSpPr>
        <p:spPr bwMode="blackWhite">
          <a:xfrm>
            <a:off x="3017356" y="2922588"/>
            <a:ext cx="2364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GB" sz="1400" i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Primary Clinical Endpoint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2657475" y="803275"/>
            <a:ext cx="3692525" cy="869950"/>
          </a:xfrm>
          <a:prstGeom prst="rect">
            <a:avLst/>
          </a:prstGeom>
          <a:solidFill>
            <a:srgbClr val="00206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/>
            <a:r>
              <a:rPr lang="en-GB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“More Comers” Population with </a:t>
            </a:r>
          </a:p>
          <a:p>
            <a:pPr algn="ctr" defTabSz="457200"/>
            <a:r>
              <a:rPr lang="en-GB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Symptomatic CAD</a:t>
            </a:r>
          </a:p>
          <a:p>
            <a:pPr algn="ctr" defTabSz="457200"/>
            <a:r>
              <a:rPr lang="en-GB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(eg, NSTEMI, CTO, SVG, MVD)</a:t>
            </a:r>
          </a:p>
        </p:txBody>
      </p:sp>
      <p:sp>
        <p:nvSpPr>
          <p:cNvPr id="9242" name="Rectangle 37"/>
          <p:cNvSpPr>
            <a:spLocks noChangeArrowheads="1"/>
          </p:cNvSpPr>
          <p:nvPr/>
        </p:nvSpPr>
        <p:spPr bwMode="auto">
          <a:xfrm>
            <a:off x="3905250" y="3273425"/>
            <a:ext cx="582613" cy="693738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GB" sz="2400" b="0" i="0">
              <a:solidFill>
                <a:prstClr val="black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9243" name="Rectangle 39"/>
          <p:cNvSpPr>
            <a:spLocks noChangeArrowheads="1"/>
          </p:cNvSpPr>
          <p:nvPr/>
        </p:nvSpPr>
        <p:spPr bwMode="auto">
          <a:xfrm>
            <a:off x="4879975" y="3478213"/>
            <a:ext cx="581025" cy="695325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GB" sz="1600" b="0" i="0">
              <a:solidFill>
                <a:prstClr val="black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gray">
          <a:xfrm>
            <a:off x="277813" y="4414838"/>
            <a:ext cx="8599487" cy="1889125"/>
          </a:xfrm>
          <a:prstGeom prst="rect">
            <a:avLst/>
          </a:prstGeom>
          <a:solidFill>
            <a:srgbClr val="00206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23692" dir="3455067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 defTabSz="457200" fontAlgn="ctr">
              <a:spcAft>
                <a:spcPct val="15000"/>
              </a:spcAft>
              <a:tabLst>
                <a:tab pos="177800" algn="l"/>
              </a:tabLst>
            </a:pPr>
            <a:r>
              <a:rPr lang="en-GB" sz="1600" b="0" i="0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Primary Endpoint: </a:t>
            </a:r>
          </a:p>
          <a:p>
            <a:pPr marL="225425" indent="-225425" defTabSz="4572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b="0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12-month </a:t>
            </a:r>
            <a:r>
              <a:rPr lang="en-GB" sz="1600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target lesion failure (TLF), composite of cardiac death, target vessel MI and ischemia driven TLR</a:t>
            </a:r>
          </a:p>
          <a:p>
            <a:pPr defTabSz="457200" fontAlgn="ctr">
              <a:spcAft>
                <a:spcPct val="15000"/>
              </a:spcAft>
              <a:tabLst>
                <a:tab pos="177800" algn="l"/>
              </a:tabLst>
            </a:pPr>
            <a:r>
              <a:rPr lang="en-GB" sz="1600" b="0" i="0" dirty="0">
                <a:solidFill>
                  <a:srgbClr val="FFC000"/>
                </a:solidFill>
                <a:latin typeface="Arial" pitchFamily="34" charset="0"/>
                <a:ea typeface="+mn-ea"/>
                <a:cs typeface="Arial" pitchFamily="34" charset="0"/>
              </a:rPr>
              <a:t>Secondary Endpoints:</a:t>
            </a:r>
          </a:p>
          <a:p>
            <a:pPr marL="177800" lvl="1" indent="-177800" defTabSz="4572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12-month MACE, TVF and individual component endpoints</a:t>
            </a:r>
          </a:p>
          <a:p>
            <a:pPr marL="177800" lvl="1" indent="-177800" defTabSz="4572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Definite/probable stent thrombosis</a:t>
            </a:r>
          </a:p>
          <a:p>
            <a:pPr marL="177800" lvl="1" indent="-177800" defTabSz="457200" fontAlgn="ctr">
              <a:spcAft>
                <a:spcPct val="15000"/>
              </a:spcAft>
              <a:buFontTx/>
              <a:buChar char="•"/>
              <a:tabLst>
                <a:tab pos="177800" algn="l"/>
              </a:tabLst>
            </a:pPr>
            <a:r>
              <a:rPr lang="en-GB" sz="1600" b="0" i="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Procedural success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blackWhite">
          <a:xfrm>
            <a:off x="3963387" y="4160838"/>
            <a:ext cx="2415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GB" sz="1400" i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QCA &amp; Imaging Endpoints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57200" y="-1587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457200"/>
            <a:r>
              <a:rPr lang="en-US" sz="3200" i="0">
                <a:solidFill>
                  <a:srgbClr val="FFCC00"/>
                </a:solidFill>
                <a:latin typeface="Arial" pitchFamily="34" charset="0"/>
                <a:ea typeface="+mn-ea"/>
                <a:cs typeface="Arial" pitchFamily="34" charset="0"/>
              </a:rPr>
              <a:t>BIONICS – Trial Design</a:t>
            </a:r>
          </a:p>
        </p:txBody>
      </p:sp>
      <p:sp>
        <p:nvSpPr>
          <p:cNvPr id="9247" name="Rectangle 29"/>
          <p:cNvSpPr>
            <a:spLocks noChangeArrowheads="1"/>
          </p:cNvSpPr>
          <p:nvPr/>
        </p:nvSpPr>
        <p:spPr bwMode="blackWhite">
          <a:xfrm>
            <a:off x="207963" y="3243263"/>
            <a:ext cx="982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457200"/>
            <a:r>
              <a:rPr lang="en-GB" sz="1400" b="0" i="0">
                <a:solidFill>
                  <a:srgbClr val="FFFFFF"/>
                </a:solidFill>
                <a:latin typeface="Calibri" pitchFamily="34" charset="0"/>
                <a:ea typeface="+mn-ea"/>
                <a:cs typeface="Arial" pitchFamily="34" charset="0"/>
              </a:rPr>
              <a:t>Follow Up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9963" y="2333625"/>
            <a:ext cx="4684712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0" hangingPunct="0"/>
            <a:r>
              <a:rPr lang="it-IT" sz="12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Noninferiority Design </a:t>
            </a:r>
          </a:p>
          <a:p>
            <a:pPr algn="ctr" defTabSz="457200" eaLnBrk="0" hangingPunct="0"/>
            <a:r>
              <a:rPr lang="it-IT" sz="12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(Event rate 5.8%, Delta 3.3%, Power 90%)</a:t>
            </a:r>
            <a:r>
              <a:rPr lang="en-US" sz="12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defTabSz="457200"/>
            <a:endParaRPr lang="en-US" sz="12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236" y="6382306"/>
            <a:ext cx="343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0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en-US" sz="1600" b="0" i="0" dirty="0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FAS= Full Analysis Set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/>
          <p:cNvSpPr/>
          <p:nvPr/>
        </p:nvSpPr>
        <p:spPr bwMode="auto">
          <a:xfrm>
            <a:off x="173038" y="1700213"/>
            <a:ext cx="8842375" cy="4556125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BIONICS</a:t>
            </a:r>
            <a:br>
              <a:rPr lang="en-US" sz="3600" smtClean="0"/>
            </a:br>
            <a:r>
              <a:rPr lang="en-US" sz="3600" smtClean="0"/>
              <a:t>TLF to 12 Months: KM Curves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95528" y="5180013"/>
            <a:ext cx="148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/>
            <a:r>
              <a:rPr lang="en-US" sz="1400" i="0">
                <a:solidFill>
                  <a:srgbClr val="FEEE9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Time in Months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 rot="-5400000">
            <a:off x="502444" y="3264694"/>
            <a:ext cx="230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/>
            <a:r>
              <a:rPr lang="en-US" sz="1400" i="0">
                <a:solidFill>
                  <a:srgbClr val="FEEE9E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Target Lesion Failure (%)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866900" y="18923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402013" y="2330450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en-US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BioNIR</a:t>
            </a:r>
          </a:p>
          <a:p>
            <a:pPr defTabSz="457200"/>
            <a:r>
              <a:rPr lang="en-US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Resolute</a:t>
            </a:r>
            <a:endParaRPr lang="en-US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rot="5400000">
            <a:off x="2167732" y="198199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2193925" y="2016125"/>
            <a:ext cx="0" cy="28733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2189163" y="4899025"/>
            <a:ext cx="50736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235200" y="489902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1979613" y="24542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rot="5400000">
            <a:off x="2167732" y="2543969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979613" y="30305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rot="5400000">
            <a:off x="2167732" y="3120231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1979613" y="35877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rot="5400000">
            <a:off x="2167732" y="367744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1979613" y="415448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rot="5400000">
            <a:off x="2167732" y="4244181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1979613" y="4724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rot="5400000">
            <a:off x="2167732" y="4814094"/>
            <a:ext cx="0" cy="650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2178050" y="49688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3917950" y="489902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3860800" y="496887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2578100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>
            <a:off x="2901950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3236913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>
            <a:off x="3578225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2066925" y="5581650"/>
            <a:ext cx="33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958</a:t>
            </a:r>
          </a:p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961</a:t>
            </a:r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442913" y="5581650"/>
            <a:ext cx="8001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BioNIR</a:t>
            </a:r>
          </a:p>
          <a:p>
            <a:pPr algn="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Resolute</a:t>
            </a:r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341313" y="5359400"/>
            <a:ext cx="915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/>
            <a:r>
              <a:rPr lang="en-US" sz="1600" b="0" i="0" u="sng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No. at risk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3287713" y="5581650"/>
            <a:ext cx="33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924</a:t>
            </a:r>
          </a:p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922</a:t>
            </a:r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7397750" y="31527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5.3%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7397750" y="33464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5.1%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5313363" y="2332038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P=0.997</a:t>
            </a:r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>
            <a:off x="5599113" y="489902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5541963" y="49688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>
            <a:off x="4259263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>
            <a:off x="4583113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>
            <a:off x="4918075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3" name="Line 55"/>
          <p:cNvSpPr>
            <a:spLocks noChangeShapeType="1"/>
          </p:cNvSpPr>
          <p:nvPr/>
        </p:nvSpPr>
        <p:spPr bwMode="auto">
          <a:xfrm>
            <a:off x="5259388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4" name="Line 56"/>
          <p:cNvSpPr>
            <a:spLocks noChangeShapeType="1"/>
          </p:cNvSpPr>
          <p:nvPr/>
        </p:nvSpPr>
        <p:spPr bwMode="auto">
          <a:xfrm>
            <a:off x="7258050" y="4899025"/>
            <a:ext cx="0" cy="698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5" name="Rectangle 57"/>
          <p:cNvSpPr>
            <a:spLocks noChangeArrowheads="1"/>
          </p:cNvSpPr>
          <p:nvPr/>
        </p:nvSpPr>
        <p:spPr bwMode="auto">
          <a:xfrm>
            <a:off x="7145338" y="496887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>
            <a:off x="5918200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>
            <a:off x="6242050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8" name="Line 60"/>
          <p:cNvSpPr>
            <a:spLocks noChangeShapeType="1"/>
          </p:cNvSpPr>
          <p:nvPr/>
        </p:nvSpPr>
        <p:spPr bwMode="auto">
          <a:xfrm>
            <a:off x="6577013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>
            <a:off x="6918325" y="4899025"/>
            <a:ext cx="0" cy="46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4584700" y="5581650"/>
            <a:ext cx="33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914</a:t>
            </a:r>
          </a:p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907</a:t>
            </a:r>
          </a:p>
        </p:txBody>
      </p:sp>
      <p:sp>
        <p:nvSpPr>
          <p:cNvPr id="53311" name="Rectangle 63"/>
          <p:cNvSpPr>
            <a:spLocks noChangeArrowheads="1"/>
          </p:cNvSpPr>
          <p:nvPr/>
        </p:nvSpPr>
        <p:spPr bwMode="auto">
          <a:xfrm>
            <a:off x="5826125" y="5581650"/>
            <a:ext cx="338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896</a:t>
            </a:r>
          </a:p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894</a:t>
            </a:r>
          </a:p>
        </p:txBody>
      </p: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7091363" y="5581650"/>
            <a:ext cx="338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436</a:t>
            </a:r>
          </a:p>
          <a:p>
            <a:pPr algn="ctr" defTabSz="457200"/>
            <a:r>
              <a:rPr lang="en-US" sz="1600" b="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439</a:t>
            </a:r>
          </a:p>
        </p:txBody>
      </p:sp>
      <p:sp>
        <p:nvSpPr>
          <p:cNvPr id="53314" name="Freeform 66"/>
          <p:cNvSpPr>
            <a:spLocks/>
          </p:cNvSpPr>
          <p:nvPr/>
        </p:nvSpPr>
        <p:spPr bwMode="auto">
          <a:xfrm>
            <a:off x="2235200" y="3328988"/>
            <a:ext cx="5037138" cy="1517650"/>
          </a:xfrm>
          <a:custGeom>
            <a:avLst/>
            <a:gdLst/>
            <a:ahLst/>
            <a:cxnLst>
              <a:cxn ang="0">
                <a:pos x="0" y="956"/>
              </a:cxn>
              <a:cxn ang="0">
                <a:pos x="8" y="588"/>
              </a:cxn>
              <a:cxn ang="0">
                <a:pos x="111" y="582"/>
              </a:cxn>
              <a:cxn ang="0">
                <a:pos x="125" y="548"/>
              </a:cxn>
              <a:cxn ang="0">
                <a:pos x="221" y="546"/>
              </a:cxn>
              <a:cxn ang="0">
                <a:pos x="224" y="531"/>
              </a:cxn>
              <a:cxn ang="0">
                <a:pos x="246" y="527"/>
              </a:cxn>
              <a:cxn ang="0">
                <a:pos x="251" y="515"/>
              </a:cxn>
              <a:cxn ang="0">
                <a:pos x="326" y="512"/>
              </a:cxn>
              <a:cxn ang="0">
                <a:pos x="324" y="497"/>
              </a:cxn>
              <a:cxn ang="0">
                <a:pos x="425" y="497"/>
              </a:cxn>
              <a:cxn ang="0">
                <a:pos x="426" y="473"/>
              </a:cxn>
              <a:cxn ang="0">
                <a:pos x="846" y="476"/>
              </a:cxn>
              <a:cxn ang="0">
                <a:pos x="854" y="452"/>
              </a:cxn>
              <a:cxn ang="0">
                <a:pos x="1029" y="450"/>
              </a:cxn>
              <a:cxn ang="0">
                <a:pos x="1034" y="437"/>
              </a:cxn>
              <a:cxn ang="0">
                <a:pos x="1094" y="437"/>
              </a:cxn>
              <a:cxn ang="0">
                <a:pos x="1098" y="414"/>
              </a:cxn>
              <a:cxn ang="0">
                <a:pos x="1203" y="416"/>
              </a:cxn>
              <a:cxn ang="0">
                <a:pos x="1215" y="393"/>
              </a:cxn>
              <a:cxn ang="0">
                <a:pos x="1280" y="392"/>
              </a:cxn>
              <a:cxn ang="0">
                <a:pos x="1287" y="357"/>
              </a:cxn>
              <a:cxn ang="0">
                <a:pos x="1668" y="350"/>
              </a:cxn>
              <a:cxn ang="0">
                <a:pos x="1674" y="321"/>
              </a:cxn>
              <a:cxn ang="0">
                <a:pos x="1695" y="318"/>
              </a:cxn>
              <a:cxn ang="0">
                <a:pos x="1707" y="303"/>
              </a:cxn>
              <a:cxn ang="0">
                <a:pos x="1880" y="302"/>
              </a:cxn>
              <a:cxn ang="0">
                <a:pos x="1889" y="284"/>
              </a:cxn>
              <a:cxn ang="0">
                <a:pos x="1923" y="284"/>
              </a:cxn>
              <a:cxn ang="0">
                <a:pos x="1926" y="266"/>
              </a:cxn>
              <a:cxn ang="0">
                <a:pos x="2087" y="261"/>
              </a:cxn>
              <a:cxn ang="0">
                <a:pos x="2091" y="243"/>
              </a:cxn>
              <a:cxn ang="0">
                <a:pos x="2183" y="245"/>
              </a:cxn>
              <a:cxn ang="0">
                <a:pos x="2182" y="224"/>
              </a:cxn>
              <a:cxn ang="0">
                <a:pos x="2273" y="227"/>
              </a:cxn>
              <a:cxn ang="0">
                <a:pos x="2279" y="207"/>
              </a:cxn>
              <a:cxn ang="0">
                <a:pos x="2347" y="206"/>
              </a:cxn>
              <a:cxn ang="0">
                <a:pos x="2353" y="188"/>
              </a:cxn>
              <a:cxn ang="0">
                <a:pos x="2407" y="191"/>
              </a:cxn>
              <a:cxn ang="0">
                <a:pos x="2408" y="165"/>
              </a:cxn>
              <a:cxn ang="0">
                <a:pos x="2428" y="164"/>
              </a:cxn>
              <a:cxn ang="0">
                <a:pos x="2441" y="149"/>
              </a:cxn>
              <a:cxn ang="0">
                <a:pos x="2536" y="149"/>
              </a:cxn>
              <a:cxn ang="0">
                <a:pos x="2554" y="137"/>
              </a:cxn>
              <a:cxn ang="0">
                <a:pos x="2704" y="137"/>
              </a:cxn>
              <a:cxn ang="0">
                <a:pos x="2720" y="131"/>
              </a:cxn>
              <a:cxn ang="0">
                <a:pos x="2846" y="129"/>
              </a:cxn>
              <a:cxn ang="0">
                <a:pos x="2857" y="111"/>
              </a:cxn>
              <a:cxn ang="0">
                <a:pos x="2956" y="108"/>
              </a:cxn>
              <a:cxn ang="0">
                <a:pos x="2957" y="62"/>
              </a:cxn>
              <a:cxn ang="0">
                <a:pos x="3025" y="62"/>
              </a:cxn>
              <a:cxn ang="0">
                <a:pos x="3032" y="39"/>
              </a:cxn>
              <a:cxn ang="0">
                <a:pos x="3170" y="38"/>
              </a:cxn>
              <a:cxn ang="0">
                <a:pos x="3173" y="0"/>
              </a:cxn>
            </a:cxnLst>
            <a:rect l="0" t="0" r="r" b="b"/>
            <a:pathLst>
              <a:path w="3173" h="956">
                <a:moveTo>
                  <a:pt x="0" y="956"/>
                </a:moveTo>
                <a:lnTo>
                  <a:pt x="8" y="588"/>
                </a:lnTo>
                <a:lnTo>
                  <a:pt x="111" y="582"/>
                </a:lnTo>
                <a:lnTo>
                  <a:pt x="125" y="548"/>
                </a:lnTo>
                <a:lnTo>
                  <a:pt x="221" y="546"/>
                </a:lnTo>
                <a:lnTo>
                  <a:pt x="224" y="531"/>
                </a:lnTo>
                <a:lnTo>
                  <a:pt x="246" y="527"/>
                </a:lnTo>
                <a:lnTo>
                  <a:pt x="251" y="515"/>
                </a:lnTo>
                <a:lnTo>
                  <a:pt x="326" y="512"/>
                </a:lnTo>
                <a:lnTo>
                  <a:pt x="324" y="497"/>
                </a:lnTo>
                <a:lnTo>
                  <a:pt x="425" y="497"/>
                </a:lnTo>
                <a:lnTo>
                  <a:pt x="426" y="473"/>
                </a:lnTo>
                <a:lnTo>
                  <a:pt x="846" y="476"/>
                </a:lnTo>
                <a:lnTo>
                  <a:pt x="854" y="452"/>
                </a:lnTo>
                <a:lnTo>
                  <a:pt x="1029" y="450"/>
                </a:lnTo>
                <a:lnTo>
                  <a:pt x="1034" y="437"/>
                </a:lnTo>
                <a:lnTo>
                  <a:pt x="1094" y="437"/>
                </a:lnTo>
                <a:lnTo>
                  <a:pt x="1098" y="414"/>
                </a:lnTo>
                <a:lnTo>
                  <a:pt x="1203" y="416"/>
                </a:lnTo>
                <a:lnTo>
                  <a:pt x="1215" y="393"/>
                </a:lnTo>
                <a:lnTo>
                  <a:pt x="1280" y="392"/>
                </a:lnTo>
                <a:lnTo>
                  <a:pt x="1287" y="357"/>
                </a:lnTo>
                <a:lnTo>
                  <a:pt x="1668" y="350"/>
                </a:lnTo>
                <a:lnTo>
                  <a:pt x="1674" y="321"/>
                </a:lnTo>
                <a:lnTo>
                  <a:pt x="1695" y="318"/>
                </a:lnTo>
                <a:lnTo>
                  <a:pt x="1707" y="303"/>
                </a:lnTo>
                <a:lnTo>
                  <a:pt x="1880" y="302"/>
                </a:lnTo>
                <a:lnTo>
                  <a:pt x="1889" y="284"/>
                </a:lnTo>
                <a:lnTo>
                  <a:pt x="1923" y="284"/>
                </a:lnTo>
                <a:lnTo>
                  <a:pt x="1926" y="266"/>
                </a:lnTo>
                <a:lnTo>
                  <a:pt x="2087" y="261"/>
                </a:lnTo>
                <a:lnTo>
                  <a:pt x="2091" y="243"/>
                </a:lnTo>
                <a:lnTo>
                  <a:pt x="2183" y="245"/>
                </a:lnTo>
                <a:lnTo>
                  <a:pt x="2182" y="224"/>
                </a:lnTo>
                <a:lnTo>
                  <a:pt x="2273" y="227"/>
                </a:lnTo>
                <a:lnTo>
                  <a:pt x="2279" y="207"/>
                </a:lnTo>
                <a:lnTo>
                  <a:pt x="2347" y="206"/>
                </a:lnTo>
                <a:lnTo>
                  <a:pt x="2353" y="188"/>
                </a:lnTo>
                <a:lnTo>
                  <a:pt x="2407" y="191"/>
                </a:lnTo>
                <a:lnTo>
                  <a:pt x="2408" y="165"/>
                </a:lnTo>
                <a:lnTo>
                  <a:pt x="2428" y="164"/>
                </a:lnTo>
                <a:lnTo>
                  <a:pt x="2441" y="149"/>
                </a:lnTo>
                <a:lnTo>
                  <a:pt x="2536" y="149"/>
                </a:lnTo>
                <a:lnTo>
                  <a:pt x="2554" y="137"/>
                </a:lnTo>
                <a:lnTo>
                  <a:pt x="2704" y="137"/>
                </a:lnTo>
                <a:lnTo>
                  <a:pt x="2720" y="131"/>
                </a:lnTo>
                <a:lnTo>
                  <a:pt x="2846" y="129"/>
                </a:lnTo>
                <a:lnTo>
                  <a:pt x="2857" y="111"/>
                </a:lnTo>
                <a:lnTo>
                  <a:pt x="2956" y="108"/>
                </a:lnTo>
                <a:lnTo>
                  <a:pt x="2957" y="62"/>
                </a:lnTo>
                <a:lnTo>
                  <a:pt x="3025" y="62"/>
                </a:lnTo>
                <a:lnTo>
                  <a:pt x="3032" y="39"/>
                </a:lnTo>
                <a:lnTo>
                  <a:pt x="3170" y="38"/>
                </a:lnTo>
                <a:lnTo>
                  <a:pt x="3173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15" name="Line 67"/>
          <p:cNvSpPr>
            <a:spLocks noChangeShapeType="1"/>
          </p:cNvSpPr>
          <p:nvPr/>
        </p:nvSpPr>
        <p:spPr bwMode="auto">
          <a:xfrm>
            <a:off x="3071813" y="2468563"/>
            <a:ext cx="258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16" name="Line 68"/>
          <p:cNvSpPr>
            <a:spLocks noChangeShapeType="1"/>
          </p:cNvSpPr>
          <p:nvPr/>
        </p:nvSpPr>
        <p:spPr bwMode="auto">
          <a:xfrm>
            <a:off x="3071813" y="2763838"/>
            <a:ext cx="2587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13" name="Freeform 65"/>
          <p:cNvSpPr>
            <a:spLocks/>
          </p:cNvSpPr>
          <p:nvPr/>
        </p:nvSpPr>
        <p:spPr bwMode="auto">
          <a:xfrm>
            <a:off x="2247900" y="3394075"/>
            <a:ext cx="5008563" cy="1452563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0" y="438"/>
              </a:cxn>
              <a:cxn ang="0">
                <a:pos x="17" y="436"/>
              </a:cxn>
              <a:cxn ang="0">
                <a:pos x="17" y="414"/>
              </a:cxn>
              <a:cxn ang="0">
                <a:pos x="36" y="411"/>
              </a:cxn>
              <a:cxn ang="0">
                <a:pos x="38" y="379"/>
              </a:cxn>
              <a:cxn ang="0">
                <a:pos x="87" y="379"/>
              </a:cxn>
              <a:cxn ang="0">
                <a:pos x="89" y="363"/>
              </a:cxn>
              <a:cxn ang="0">
                <a:pos x="237" y="363"/>
              </a:cxn>
              <a:cxn ang="0">
                <a:pos x="239" y="343"/>
              </a:cxn>
              <a:cxn ang="0">
                <a:pos x="303" y="340"/>
              </a:cxn>
              <a:cxn ang="0">
                <a:pos x="302" y="322"/>
              </a:cxn>
              <a:cxn ang="0">
                <a:pos x="429" y="318"/>
              </a:cxn>
              <a:cxn ang="0">
                <a:pos x="432" y="307"/>
              </a:cxn>
              <a:cxn ang="0">
                <a:pos x="909" y="306"/>
              </a:cxn>
              <a:cxn ang="0">
                <a:pos x="915" y="291"/>
              </a:cxn>
              <a:cxn ang="0">
                <a:pos x="1112" y="288"/>
              </a:cxn>
              <a:cxn ang="0">
                <a:pos x="1116" y="274"/>
              </a:cxn>
              <a:cxn ang="0">
                <a:pos x="1227" y="273"/>
              </a:cxn>
              <a:cxn ang="0">
                <a:pos x="1229" y="253"/>
              </a:cxn>
              <a:cxn ang="0">
                <a:pos x="1283" y="247"/>
              </a:cxn>
              <a:cxn ang="0">
                <a:pos x="1290" y="231"/>
              </a:cxn>
              <a:cxn ang="0">
                <a:pos x="1442" y="231"/>
              </a:cxn>
              <a:cxn ang="0">
                <a:pos x="1454" y="171"/>
              </a:cxn>
              <a:cxn ang="0">
                <a:pos x="1869" y="175"/>
              </a:cxn>
              <a:cxn ang="0">
                <a:pos x="1874" y="151"/>
              </a:cxn>
              <a:cxn ang="0">
                <a:pos x="2001" y="154"/>
              </a:cxn>
              <a:cxn ang="0">
                <a:pos x="2007" y="135"/>
              </a:cxn>
              <a:cxn ang="0">
                <a:pos x="2063" y="135"/>
              </a:cxn>
              <a:cxn ang="0">
                <a:pos x="2069" y="114"/>
              </a:cxn>
              <a:cxn ang="0">
                <a:pos x="2246" y="112"/>
              </a:cxn>
              <a:cxn ang="0">
                <a:pos x="2250" y="97"/>
              </a:cxn>
              <a:cxn ang="0">
                <a:pos x="2402" y="99"/>
              </a:cxn>
              <a:cxn ang="0">
                <a:pos x="2403" y="84"/>
              </a:cxn>
              <a:cxn ang="0">
                <a:pos x="2678" y="79"/>
              </a:cxn>
              <a:cxn ang="0">
                <a:pos x="2678" y="54"/>
              </a:cxn>
              <a:cxn ang="0">
                <a:pos x="2768" y="52"/>
              </a:cxn>
              <a:cxn ang="0">
                <a:pos x="2781" y="19"/>
              </a:cxn>
              <a:cxn ang="0">
                <a:pos x="2844" y="19"/>
              </a:cxn>
              <a:cxn ang="0">
                <a:pos x="2853" y="0"/>
              </a:cxn>
              <a:cxn ang="0">
                <a:pos x="3155" y="1"/>
              </a:cxn>
            </a:cxnLst>
            <a:rect l="0" t="0" r="r" b="b"/>
            <a:pathLst>
              <a:path w="3155" h="915">
                <a:moveTo>
                  <a:pt x="0" y="915"/>
                </a:moveTo>
                <a:lnTo>
                  <a:pt x="0" y="438"/>
                </a:lnTo>
                <a:lnTo>
                  <a:pt x="17" y="436"/>
                </a:lnTo>
                <a:lnTo>
                  <a:pt x="17" y="414"/>
                </a:lnTo>
                <a:lnTo>
                  <a:pt x="36" y="411"/>
                </a:lnTo>
                <a:lnTo>
                  <a:pt x="38" y="379"/>
                </a:lnTo>
                <a:lnTo>
                  <a:pt x="87" y="379"/>
                </a:lnTo>
                <a:lnTo>
                  <a:pt x="89" y="363"/>
                </a:lnTo>
                <a:lnTo>
                  <a:pt x="237" y="363"/>
                </a:lnTo>
                <a:lnTo>
                  <a:pt x="239" y="343"/>
                </a:lnTo>
                <a:lnTo>
                  <a:pt x="303" y="340"/>
                </a:lnTo>
                <a:lnTo>
                  <a:pt x="302" y="322"/>
                </a:lnTo>
                <a:lnTo>
                  <a:pt x="429" y="318"/>
                </a:lnTo>
                <a:lnTo>
                  <a:pt x="432" y="307"/>
                </a:lnTo>
                <a:lnTo>
                  <a:pt x="909" y="306"/>
                </a:lnTo>
                <a:lnTo>
                  <a:pt x="915" y="291"/>
                </a:lnTo>
                <a:lnTo>
                  <a:pt x="1112" y="288"/>
                </a:lnTo>
                <a:lnTo>
                  <a:pt x="1116" y="274"/>
                </a:lnTo>
                <a:lnTo>
                  <a:pt x="1227" y="273"/>
                </a:lnTo>
                <a:lnTo>
                  <a:pt x="1229" y="253"/>
                </a:lnTo>
                <a:lnTo>
                  <a:pt x="1283" y="247"/>
                </a:lnTo>
                <a:lnTo>
                  <a:pt x="1290" y="231"/>
                </a:lnTo>
                <a:lnTo>
                  <a:pt x="1442" y="231"/>
                </a:lnTo>
                <a:lnTo>
                  <a:pt x="1454" y="171"/>
                </a:lnTo>
                <a:lnTo>
                  <a:pt x="1869" y="175"/>
                </a:lnTo>
                <a:lnTo>
                  <a:pt x="1874" y="151"/>
                </a:lnTo>
                <a:lnTo>
                  <a:pt x="2001" y="154"/>
                </a:lnTo>
                <a:lnTo>
                  <a:pt x="2007" y="135"/>
                </a:lnTo>
                <a:lnTo>
                  <a:pt x="2063" y="135"/>
                </a:lnTo>
                <a:lnTo>
                  <a:pt x="2069" y="114"/>
                </a:lnTo>
                <a:lnTo>
                  <a:pt x="2246" y="112"/>
                </a:lnTo>
                <a:lnTo>
                  <a:pt x="2250" y="97"/>
                </a:lnTo>
                <a:lnTo>
                  <a:pt x="2402" y="99"/>
                </a:lnTo>
                <a:lnTo>
                  <a:pt x="2403" y="84"/>
                </a:lnTo>
                <a:lnTo>
                  <a:pt x="2678" y="79"/>
                </a:lnTo>
                <a:lnTo>
                  <a:pt x="2678" y="54"/>
                </a:lnTo>
                <a:lnTo>
                  <a:pt x="2768" y="52"/>
                </a:lnTo>
                <a:lnTo>
                  <a:pt x="2781" y="19"/>
                </a:lnTo>
                <a:lnTo>
                  <a:pt x="2844" y="19"/>
                </a:lnTo>
                <a:lnTo>
                  <a:pt x="2853" y="0"/>
                </a:lnTo>
                <a:lnTo>
                  <a:pt x="3155" y="1"/>
                </a:lnTo>
              </a:path>
            </a:pathLst>
          </a:custGeom>
          <a:noFill/>
          <a:ln w="38100" cap="flat" cmpd="sng">
            <a:solidFill>
              <a:srgbClr val="6999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/>
            <a:endParaRPr lang="en-US" b="0" i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317" name="Rectangle 69"/>
          <p:cNvSpPr>
            <a:spLocks noChangeArrowheads="1"/>
          </p:cNvSpPr>
          <p:nvPr/>
        </p:nvSpPr>
        <p:spPr bwMode="auto">
          <a:xfrm>
            <a:off x="4473575" y="2014538"/>
            <a:ext cx="2703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/>
            <a:r>
              <a:rPr lang="en-US" sz="1600" i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HR: 1.00 [95% CI: 0.67, 1.49]</a:t>
            </a:r>
            <a:endParaRPr lang="en-US" sz="1600" b="0" i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8" name="Rectangle 64"/>
          <p:cNvSpPr>
            <a:spLocks noGrp="1"/>
          </p:cNvSpPr>
          <p:nvPr>
            <p:ph type="title" idx="4294967295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en-US" sz="3600" dirty="0" smtClean="0"/>
              <a:t>BIONICS</a:t>
            </a:r>
            <a:br>
              <a:rPr lang="en-US" sz="3600" dirty="0" smtClean="0"/>
            </a:br>
            <a:r>
              <a:rPr lang="en-US" sz="3600" dirty="0" smtClean="0"/>
              <a:t>Stent Thrombosis</a:t>
            </a:r>
          </a:p>
        </p:txBody>
      </p:sp>
      <p:graphicFrame>
        <p:nvGraphicFramePr>
          <p:cNvPr id="21649" name="Group 14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5519143"/>
              </p:ext>
            </p:extLst>
          </p:nvPr>
        </p:nvGraphicFramePr>
        <p:xfrm>
          <a:off x="508000" y="1257300"/>
          <a:ext cx="8139113" cy="4770504"/>
        </p:xfrm>
        <a:graphic>
          <a:graphicData uri="http://schemas.openxmlformats.org/drawingml/2006/table">
            <a:tbl>
              <a:tblPr/>
              <a:tblGrid>
                <a:gridCol w="3019425"/>
                <a:gridCol w="1819275"/>
                <a:gridCol w="2193925"/>
                <a:gridCol w="110648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720" marR="45720" anchor="b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BioNIR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(N=958)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Resolute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(N=961)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value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86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Stent Thrombosis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Definite/Probable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0.6% (6/927)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Definite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0.5% (5/926)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Any Stent Thrombosis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0.4% (4/921)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 (7/928)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0.37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Timing of Event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Acute ST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 (1/920)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0.1% (1/926)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Sub-Acute ST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(3/921)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Late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0.0% (0/920)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0.3% (3/927)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8399" y="6045200"/>
            <a:ext cx="67421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dirty="0" smtClean="0">
                <a:solidFill>
                  <a:srgbClr val="FCD308"/>
                </a:solidFill>
                <a:latin typeface="Arial" pitchFamily="34" charset="0"/>
                <a:ea typeface="+mn-ea"/>
                <a:cs typeface="Arial" pitchFamily="34" charset="0"/>
              </a:rPr>
              <a:t>12 Month DAPT Adherence: 75.1% </a:t>
            </a:r>
            <a:r>
              <a:rPr lang="en-US" dirty="0" err="1" smtClean="0">
                <a:solidFill>
                  <a:srgbClr val="FCD308"/>
                </a:solidFill>
                <a:latin typeface="Arial" pitchFamily="34" charset="0"/>
                <a:ea typeface="+mn-ea"/>
                <a:cs typeface="Arial" pitchFamily="34" charset="0"/>
              </a:rPr>
              <a:t>BioNiR</a:t>
            </a:r>
            <a:r>
              <a:rPr lang="en-US" dirty="0" smtClean="0">
                <a:solidFill>
                  <a:srgbClr val="FCD308"/>
                </a:solidFill>
                <a:latin typeface="Arial" pitchFamily="34" charset="0"/>
                <a:ea typeface="+mn-ea"/>
                <a:cs typeface="Arial" pitchFamily="34" charset="0"/>
              </a:rPr>
              <a:t>, 75.9% Resolute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205287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Did these studies change my everyday practice ?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1012585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</p:txBody>
      </p:sp>
      <p:sp>
        <p:nvSpPr>
          <p:cNvPr id="4" name="Doppelte Welle 3"/>
          <p:cNvSpPr/>
          <p:nvPr/>
        </p:nvSpPr>
        <p:spPr bwMode="auto">
          <a:xfrm>
            <a:off x="445884" y="3674713"/>
            <a:ext cx="8252232" cy="1432057"/>
          </a:xfrm>
          <a:prstGeom prst="double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Was the Resolute the right DES to be used as the reference stent – or would it have been more appropriate to have chosen the Xience for reference 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13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155575"/>
            <a:ext cx="9143999" cy="584776"/>
          </a:xfrm>
        </p:spPr>
        <p:txBody>
          <a:bodyPr wrap="square">
            <a:spAutoFit/>
          </a:bodyPr>
          <a:lstStyle/>
          <a:p>
            <a:r>
              <a:rPr lang="en-GB" sz="3200"/>
              <a:t>RESOLUTE All Comers Randomized Trial</a:t>
            </a:r>
          </a:p>
        </p:txBody>
      </p:sp>
      <p:pic>
        <p:nvPicPr>
          <p:cNvPr id="66" name="Bild 65" descr="14-05-20 EuroPCR RESOLUTE AC 5y Kopie.jpg"/>
          <p:cNvPicPr>
            <a:picLocks noChangeAspect="1"/>
          </p:cNvPicPr>
          <p:nvPr/>
        </p:nvPicPr>
        <p:blipFill>
          <a:blip r:embed="rId3"/>
          <a:srcRect t="17963"/>
          <a:stretch>
            <a:fillRect/>
          </a:stretch>
        </p:blipFill>
        <p:spPr>
          <a:xfrm>
            <a:off x="141116" y="681443"/>
            <a:ext cx="8861764" cy="545244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99780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288"/>
          <p:cNvSpPr txBox="1">
            <a:spLocks noChangeArrowheads="1"/>
          </p:cNvSpPr>
          <p:nvPr/>
        </p:nvSpPr>
        <p:spPr bwMode="auto">
          <a:xfrm>
            <a:off x="457200" y="6465243"/>
            <a:ext cx="83962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2E4B"/>
                </a:solidFill>
                <a:ea typeface="ＭＳ Ｐゴシック" pitchFamily="34" charset="-128"/>
              </a:rPr>
              <a:t>TLF (Target Lesion Failure) is defined as cardiac death, TVMI, or clinically driven TLR. </a:t>
            </a:r>
            <a:endParaRPr lang="fr-FR" sz="900" dirty="0" smtClean="0">
              <a:solidFill>
                <a:srgbClr val="002E4B"/>
              </a:solidFill>
              <a:cs typeface="Arial" pitchFamily="34" charset="0"/>
            </a:endParaRP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3138879" y="5207608"/>
            <a:ext cx="3201497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Time 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After </a:t>
            </a: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Initial Procedure 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(</a:t>
            </a:r>
            <a:r>
              <a:rPr lang="en-US" sz="1400" b="1" dirty="0" smtClean="0">
                <a:solidFill>
                  <a:srgbClr val="002E4B"/>
                </a:solidFill>
              </a:rPr>
              <a:t>years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)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rot="16200000" flipH="1">
            <a:off x="2747172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rot="16200000" flipH="1">
            <a:off x="4045208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 rot="16200000" flipH="1">
            <a:off x="2098154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1466692" y="4796894"/>
            <a:ext cx="652337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 flipH="1">
            <a:off x="1396952" y="4796894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1" name="Line 26"/>
          <p:cNvSpPr>
            <a:spLocks noChangeShapeType="1"/>
          </p:cNvSpPr>
          <p:nvPr/>
        </p:nvSpPr>
        <p:spPr bwMode="auto">
          <a:xfrm rot="16200000" flipH="1">
            <a:off x="1449136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 rot="16200000" flipH="1">
            <a:off x="4694226" y="4838775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4" name="Line 22"/>
          <p:cNvSpPr>
            <a:spLocks noChangeShapeType="1"/>
          </p:cNvSpPr>
          <p:nvPr/>
        </p:nvSpPr>
        <p:spPr bwMode="auto">
          <a:xfrm rot="16200000" flipH="1">
            <a:off x="5343244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 rot="16200000" flipH="1">
            <a:off x="7290298" y="4838776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6" name="Line 22"/>
          <p:cNvSpPr>
            <a:spLocks noChangeShapeType="1"/>
          </p:cNvSpPr>
          <p:nvPr/>
        </p:nvSpPr>
        <p:spPr bwMode="auto">
          <a:xfrm rot="16200000" flipH="1">
            <a:off x="3396190" y="4838777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62" name="Line 27"/>
          <p:cNvSpPr>
            <a:spLocks noChangeShapeType="1"/>
          </p:cNvSpPr>
          <p:nvPr/>
        </p:nvSpPr>
        <p:spPr bwMode="auto">
          <a:xfrm>
            <a:off x="1493515" y="1752872"/>
            <a:ext cx="0" cy="3052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133217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0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2622373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1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521733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3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3923022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2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40" name="Text Box 33"/>
          <p:cNvSpPr txBox="1">
            <a:spLocks noChangeArrowheads="1"/>
          </p:cNvSpPr>
          <p:nvPr/>
        </p:nvSpPr>
        <p:spPr bwMode="auto">
          <a:xfrm rot="16200000">
            <a:off x="-497765" y="3029877"/>
            <a:ext cx="2073960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Cumulative </a:t>
            </a:r>
            <a:r>
              <a:rPr lang="en-US" sz="1400" b="1" dirty="0" smtClean="0">
                <a:solidFill>
                  <a:srgbClr val="002E4B"/>
                </a:solidFill>
                <a:ea typeface="ヒラギノ角ゴ Pro W3" charset="-128"/>
              </a:rPr>
              <a:t>Incidence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E4B"/>
                </a:solidFill>
                <a:ea typeface="ヒラギノ角ゴ Pro W3" charset="-128"/>
              </a:rPr>
              <a:t> </a:t>
            </a: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of </a:t>
            </a:r>
            <a:r>
              <a:rPr lang="en-US" sz="1400" b="1" dirty="0" smtClean="0">
                <a:solidFill>
                  <a:srgbClr val="002E4B"/>
                </a:solidFill>
                <a:ea typeface="ヒラギノ角ゴ Pro W3" charset="-128"/>
              </a:rPr>
              <a:t>TLF (%)</a:t>
            </a:r>
            <a:endParaRPr lang="en-US" sz="1400" b="1" dirty="0">
              <a:solidFill>
                <a:srgbClr val="002E4B"/>
              </a:solidFill>
              <a:ea typeface="ヒラギノ角ゴ Pro W3" charset="-128"/>
            </a:endParaRP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079870" y="4653130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46" name="Text Box 34"/>
          <p:cNvSpPr txBox="1">
            <a:spLocks noChangeArrowheads="1"/>
          </p:cNvSpPr>
          <p:nvPr/>
        </p:nvSpPr>
        <p:spPr bwMode="auto">
          <a:xfrm>
            <a:off x="980020" y="3891169"/>
            <a:ext cx="42788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10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47" name="Text Box 39"/>
          <p:cNvSpPr txBox="1">
            <a:spLocks noChangeArrowheads="1"/>
          </p:cNvSpPr>
          <p:nvPr/>
        </p:nvSpPr>
        <p:spPr bwMode="auto">
          <a:xfrm>
            <a:off x="980020" y="2367245"/>
            <a:ext cx="42788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30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59" name="Line 17"/>
          <p:cNvSpPr>
            <a:spLocks noChangeShapeType="1"/>
          </p:cNvSpPr>
          <p:nvPr/>
        </p:nvSpPr>
        <p:spPr bwMode="auto">
          <a:xfrm flipH="1">
            <a:off x="1396952" y="1754081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 flipH="1">
            <a:off x="1396952" y="2514785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 flipH="1">
            <a:off x="1396952" y="4036193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63" name="Line 46"/>
          <p:cNvSpPr>
            <a:spLocks noChangeShapeType="1"/>
          </p:cNvSpPr>
          <p:nvPr/>
        </p:nvSpPr>
        <p:spPr bwMode="auto">
          <a:xfrm flipH="1">
            <a:off x="1396952" y="3655841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50" name="Text Box 917"/>
          <p:cNvSpPr txBox="1">
            <a:spLocks noChangeArrowheads="1"/>
          </p:cNvSpPr>
          <p:nvPr/>
        </p:nvSpPr>
        <p:spPr bwMode="gray">
          <a:xfrm>
            <a:off x="7991034" y="3429000"/>
            <a:ext cx="838691" cy="29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E4B"/>
                </a:solidFill>
                <a:ea typeface="MS PGothic" pitchFamily="34" charset="-128"/>
              </a:rPr>
              <a:t>16.3%</a:t>
            </a:r>
            <a:endParaRPr lang="en-US" b="1" dirty="0">
              <a:solidFill>
                <a:srgbClr val="002E4B"/>
              </a:solidFill>
              <a:ea typeface="MS PGothic" pitchFamily="34" charset="-128"/>
            </a:endParaRPr>
          </a:p>
        </p:txBody>
      </p:sp>
      <p:sp>
        <p:nvSpPr>
          <p:cNvPr id="51" name="Text Box 916"/>
          <p:cNvSpPr txBox="1">
            <a:spLocks noChangeArrowheads="1"/>
          </p:cNvSpPr>
          <p:nvPr/>
        </p:nvSpPr>
        <p:spPr bwMode="gray">
          <a:xfrm>
            <a:off x="7991034" y="3200400"/>
            <a:ext cx="893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E4B"/>
                </a:solidFill>
                <a:ea typeface="MS PGothic" pitchFamily="34" charset="-128"/>
              </a:rPr>
              <a:t>17.1%</a:t>
            </a:r>
            <a:endParaRPr lang="en-US" b="1" dirty="0">
              <a:solidFill>
                <a:srgbClr val="002E4B"/>
              </a:solidFill>
              <a:ea typeface="MS PGothic" pitchFamily="34" charset="-128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312194" y="1767680"/>
            <a:ext cx="1703316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Log rank </a:t>
            </a:r>
            <a:r>
              <a:rPr lang="en-US" sz="1400" b="1" i="1" dirty="0">
                <a:solidFill>
                  <a:srgbClr val="002E4B"/>
                </a:solidFill>
                <a:ea typeface="ヒラギノ角ゴ Pro W3" charset="-128"/>
              </a:rPr>
              <a:t>P </a:t>
            </a: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= </a:t>
            </a:r>
            <a:r>
              <a:rPr lang="en-US" sz="1400" b="1" dirty="0" smtClean="0">
                <a:solidFill>
                  <a:srgbClr val="002E4B"/>
                </a:solidFill>
              </a:rPr>
              <a:t>0.65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2154238" y="1723417"/>
            <a:ext cx="2649516" cy="506813"/>
            <a:chOff x="2154238" y="1723417"/>
            <a:chExt cx="2649516" cy="506813"/>
          </a:xfrm>
          <a:effectLst/>
        </p:grpSpPr>
        <p:sp>
          <p:nvSpPr>
            <p:cNvPr id="46" name="Text Box 912"/>
            <p:cNvSpPr txBox="1">
              <a:spLocks noChangeArrowheads="1"/>
            </p:cNvSpPr>
            <p:nvPr/>
          </p:nvSpPr>
          <p:spPr bwMode="auto">
            <a:xfrm>
              <a:off x="2609850" y="1723417"/>
              <a:ext cx="219390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Resolute</a:t>
              </a:r>
              <a:r>
                <a:rPr lang="en-US" sz="1400" baseline="30000" dirty="0" smtClean="0">
                  <a:solidFill>
                    <a:srgbClr val="002E4B"/>
                  </a:solidFill>
                  <a:latin typeface="Arial Narrow" pitchFamily="34" charset="0"/>
                </a:rPr>
                <a:t>™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Z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ES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(N = 1140)</a:t>
              </a:r>
            </a:p>
          </p:txBody>
        </p:sp>
        <p:sp>
          <p:nvSpPr>
            <p:cNvPr id="47" name="Text Box 913"/>
            <p:cNvSpPr txBox="1">
              <a:spLocks noChangeArrowheads="1"/>
            </p:cNvSpPr>
            <p:nvPr/>
          </p:nvSpPr>
          <p:spPr bwMode="auto">
            <a:xfrm>
              <a:off x="2609850" y="2032740"/>
              <a:ext cx="218959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srgbClr val="002E4B"/>
                  </a:solidFill>
                  <a:ea typeface="MS PGothic" pitchFamily="34" charset="-128"/>
                </a:rPr>
                <a:t>Xience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V</a:t>
              </a:r>
              <a:r>
                <a:rPr lang="en-US" sz="1400" baseline="30000" dirty="0" smtClean="0">
                  <a:solidFill>
                    <a:srgbClr val="002E4B"/>
                  </a:solidFill>
                  <a:latin typeface="Arial Narrow" pitchFamily="34" charset="0"/>
                </a:rPr>
                <a:t>™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EES (N = 1152)</a:t>
              </a:r>
            </a:p>
          </p:txBody>
        </p:sp>
        <p:sp>
          <p:nvSpPr>
            <p:cNvPr id="48" name="Line 914"/>
            <p:cNvSpPr>
              <a:spLocks noChangeShapeType="1"/>
            </p:cNvSpPr>
            <p:nvPr/>
          </p:nvSpPr>
          <p:spPr bwMode="gray">
            <a:xfrm>
              <a:off x="2154238" y="1825899"/>
              <a:ext cx="339725" cy="0"/>
            </a:xfrm>
            <a:prstGeom prst="line">
              <a:avLst/>
            </a:prstGeom>
            <a:noFill/>
            <a:ln w="28575">
              <a:solidFill>
                <a:srgbClr val="E37F1C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2E4B"/>
                </a:solidFill>
                <a:ea typeface="ＭＳ Ｐゴシック" pitchFamily="34" charset="-128"/>
              </a:endParaRPr>
            </a:p>
          </p:txBody>
        </p:sp>
        <p:sp>
          <p:nvSpPr>
            <p:cNvPr id="49" name="Line 915"/>
            <p:cNvSpPr>
              <a:spLocks noChangeShapeType="1"/>
            </p:cNvSpPr>
            <p:nvPr/>
          </p:nvSpPr>
          <p:spPr bwMode="gray">
            <a:xfrm>
              <a:off x="2154238" y="2136300"/>
              <a:ext cx="339725" cy="0"/>
            </a:xfrm>
            <a:prstGeom prst="line">
              <a:avLst/>
            </a:prstGeom>
            <a:noFill/>
            <a:ln w="28575">
              <a:solidFill>
                <a:srgbClr val="00B5E4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2E4B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034209" y="2867257"/>
            <a:ext cx="1585265" cy="1048608"/>
            <a:chOff x="2034209" y="2867257"/>
            <a:chExt cx="1585265" cy="1048608"/>
          </a:xfrm>
          <a:effectLst/>
        </p:grpSpPr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2034209" y="2867257"/>
              <a:ext cx="1585265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Primary endpoint</a:t>
              </a:r>
            </a:p>
            <a:p>
              <a:pPr algn="ctr" fontAlgn="base">
                <a:spcBef>
                  <a:spcPct val="0"/>
                </a:spcBef>
                <a:defRPr/>
              </a:pPr>
              <a:r>
                <a:rPr lang="en-GB" sz="1400" b="1" i="1" dirty="0" err="1">
                  <a:solidFill>
                    <a:srgbClr val="002E4B"/>
                  </a:solidFill>
                  <a:latin typeface="Arial" charset="0"/>
                  <a:ea typeface="ＭＳ Ｐゴシック" pitchFamily="34" charset="-128"/>
                </a:rPr>
                <a:t>P</a:t>
              </a:r>
              <a:r>
                <a:rPr lang="en-GB" sz="1400" b="1" baseline="-25000" dirty="0" err="1">
                  <a:solidFill>
                    <a:srgbClr val="002E4B"/>
                  </a:solidFill>
                  <a:latin typeface="Arial" charset="0"/>
                  <a:ea typeface="ＭＳ Ｐゴシック" pitchFamily="34" charset="-128"/>
                </a:rPr>
                <a:t>non</a:t>
              </a:r>
              <a:r>
                <a:rPr lang="en-GB" sz="1400" b="1" baseline="-25000" dirty="0">
                  <a:solidFill>
                    <a:srgbClr val="002E4B"/>
                  </a:solidFill>
                  <a:latin typeface="Arial" charset="0"/>
                  <a:ea typeface="ＭＳ Ｐゴシック" pitchFamily="34" charset="-128"/>
                </a:rPr>
                <a:t>-inferiority</a:t>
              </a:r>
              <a:r>
                <a:rPr lang="en-GB" sz="1400" b="1" dirty="0">
                  <a:solidFill>
                    <a:srgbClr val="002E4B"/>
                  </a:solidFill>
                  <a:latin typeface="Arial" charset="0"/>
                  <a:ea typeface="ＭＳ Ｐゴシック" pitchFamily="34" charset="-128"/>
                </a:rPr>
                <a:t> &lt;0.001</a:t>
              </a:r>
            </a:p>
          </p:txBody>
        </p:sp>
        <p:sp>
          <p:nvSpPr>
            <p:cNvPr id="54" name="Text Box 917"/>
            <p:cNvSpPr txBox="1">
              <a:spLocks noChangeArrowheads="1"/>
            </p:cNvSpPr>
            <p:nvPr/>
          </p:nvSpPr>
          <p:spPr bwMode="gray">
            <a:xfrm>
              <a:off x="2471616" y="3315261"/>
              <a:ext cx="765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E4B"/>
                  </a:solidFill>
                  <a:ea typeface="MS PGothic" pitchFamily="34" charset="-128"/>
                </a:rPr>
                <a:t>8.3%</a:t>
              </a:r>
            </a:p>
          </p:txBody>
        </p:sp>
        <p:sp>
          <p:nvSpPr>
            <p:cNvPr id="55" name="Text Box 916"/>
            <p:cNvSpPr txBox="1">
              <a:spLocks noChangeArrowheads="1"/>
            </p:cNvSpPr>
            <p:nvPr/>
          </p:nvSpPr>
          <p:spPr bwMode="gray">
            <a:xfrm>
              <a:off x="2471616" y="3546533"/>
              <a:ext cx="765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E4B"/>
                  </a:solidFill>
                  <a:ea typeface="MS PGothic" pitchFamily="34" charset="-128"/>
                </a:rPr>
                <a:t>8.2%</a:t>
              </a:r>
            </a:p>
          </p:txBody>
        </p:sp>
      </p:grp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980020" y="1605283"/>
            <a:ext cx="42788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40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1396952" y="2134433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980020" y="3129207"/>
            <a:ext cx="42788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20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>
            <a:off x="1396952" y="3275489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 flipH="1">
            <a:off x="1396952" y="2895137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3" name="Line 19"/>
          <p:cNvSpPr>
            <a:spLocks noChangeShapeType="1"/>
          </p:cNvSpPr>
          <p:nvPr/>
        </p:nvSpPr>
        <p:spPr bwMode="auto">
          <a:xfrm flipH="1">
            <a:off x="1396952" y="4416545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graphicFrame>
        <p:nvGraphicFramePr>
          <p:cNvPr id="84" name="Group 26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6251"/>
              </p:ext>
            </p:extLst>
          </p:nvPr>
        </p:nvGraphicFramePr>
        <p:xfrm>
          <a:off x="217488" y="5564283"/>
          <a:ext cx="8275881" cy="5212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63966"/>
                <a:gridCol w="808892"/>
                <a:gridCol w="218245"/>
                <a:gridCol w="116840"/>
                <a:gridCol w="86946"/>
                <a:gridCol w="1003300"/>
                <a:gridCol w="25400"/>
                <a:gridCol w="132861"/>
                <a:gridCol w="25400"/>
                <a:gridCol w="1257300"/>
                <a:gridCol w="116840"/>
                <a:gridCol w="25400"/>
                <a:gridCol w="983176"/>
                <a:gridCol w="25400"/>
                <a:gridCol w="168031"/>
                <a:gridCol w="1266092"/>
                <a:gridCol w="116840"/>
                <a:gridCol w="1034952"/>
              </a:tblGrid>
              <a:tr h="116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charset="-128"/>
                          <a:cs typeface="+mn-cs"/>
                        </a:rPr>
                        <a:t>No. at risk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Resolute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1140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1110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1035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992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960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920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Xience V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1152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1122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1031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995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959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926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Line 22"/>
          <p:cNvSpPr>
            <a:spLocks noChangeShapeType="1"/>
          </p:cNvSpPr>
          <p:nvPr/>
        </p:nvSpPr>
        <p:spPr bwMode="auto">
          <a:xfrm rot="16200000" flipH="1">
            <a:off x="7939317" y="4838775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7795308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5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20" name="Line 22"/>
          <p:cNvSpPr>
            <a:spLocks noChangeShapeType="1"/>
          </p:cNvSpPr>
          <p:nvPr/>
        </p:nvSpPr>
        <p:spPr bwMode="auto">
          <a:xfrm rot="16200000" flipH="1">
            <a:off x="5992262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16200000" flipH="1">
            <a:off x="6641280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651859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4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1493960" y="3393282"/>
            <a:ext cx="6547154" cy="1400906"/>
            <a:chOff x="1493960" y="3393282"/>
            <a:chExt cx="6547154" cy="1400906"/>
          </a:xfrm>
          <a:effectLst/>
        </p:grpSpPr>
        <p:sp>
          <p:nvSpPr>
            <p:cNvPr id="10" name="Freeform 9"/>
            <p:cNvSpPr/>
            <p:nvPr/>
          </p:nvSpPr>
          <p:spPr bwMode="auto">
            <a:xfrm>
              <a:off x="1493960" y="3537987"/>
              <a:ext cx="6495684" cy="1256201"/>
            </a:xfrm>
            <a:custGeom>
              <a:avLst/>
              <a:gdLst>
                <a:gd name="connsiteX0" fmla="*/ 0 w 6462346"/>
                <a:gd name="connsiteY0" fmla="*/ 1213339 h 1213339"/>
                <a:gd name="connsiteX1" fmla="*/ 0 w 6462346"/>
                <a:gd name="connsiteY1" fmla="*/ 879231 h 1213339"/>
                <a:gd name="connsiteX2" fmla="*/ 6462346 w 6462346"/>
                <a:gd name="connsiteY2" fmla="*/ 0 h 1213339"/>
                <a:gd name="connsiteX0" fmla="*/ 0 w 6462346"/>
                <a:gd name="connsiteY0" fmla="*/ 1213339 h 1213339"/>
                <a:gd name="connsiteX1" fmla="*/ 0 w 6462346"/>
                <a:gd name="connsiteY1" fmla="*/ 879231 h 1213339"/>
                <a:gd name="connsiteX2" fmla="*/ 111003 w 6462346"/>
                <a:gd name="connsiteY2" fmla="*/ 867325 h 1213339"/>
                <a:gd name="connsiteX3" fmla="*/ 6462346 w 6462346"/>
                <a:gd name="connsiteY3" fmla="*/ 0 h 1213339"/>
                <a:gd name="connsiteX0" fmla="*/ 0 w 6462346"/>
                <a:gd name="connsiteY0" fmla="*/ 1213339 h 1213339"/>
                <a:gd name="connsiteX1" fmla="*/ 0 w 6462346"/>
                <a:gd name="connsiteY1" fmla="*/ 879231 h 1213339"/>
                <a:gd name="connsiteX2" fmla="*/ 22897 w 6462346"/>
                <a:gd name="connsiteY2" fmla="*/ 881613 h 1213339"/>
                <a:gd name="connsiteX3" fmla="*/ 6462346 w 6462346"/>
                <a:gd name="connsiteY3" fmla="*/ 0 h 1213339"/>
                <a:gd name="connsiteX0" fmla="*/ 7143 w 6469489"/>
                <a:gd name="connsiteY0" fmla="*/ 1213339 h 1213339"/>
                <a:gd name="connsiteX1" fmla="*/ 0 w 6469489"/>
                <a:gd name="connsiteY1" fmla="*/ 943525 h 1213339"/>
                <a:gd name="connsiteX2" fmla="*/ 30040 w 6469489"/>
                <a:gd name="connsiteY2" fmla="*/ 881613 h 1213339"/>
                <a:gd name="connsiteX3" fmla="*/ 6469489 w 6469489"/>
                <a:gd name="connsiteY3" fmla="*/ 0 h 1213339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32422 w 6471871"/>
                <a:gd name="connsiteY2" fmla="*/ 881613 h 1215720"/>
                <a:gd name="connsiteX3" fmla="*/ 6471871 w 6471871"/>
                <a:gd name="connsiteY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6471871 w 6471871"/>
                <a:gd name="connsiteY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82429 w 6471871"/>
                <a:gd name="connsiteY3" fmla="*/ 938761 h 1215720"/>
                <a:gd name="connsiteX4" fmla="*/ 6471871 w 6471871"/>
                <a:gd name="connsiteY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6471871 w 6471871"/>
                <a:gd name="connsiteY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89572 w 6471871"/>
                <a:gd name="connsiteY4" fmla="*/ 891136 h 1215720"/>
                <a:gd name="connsiteX5" fmla="*/ 6471871 w 6471871"/>
                <a:gd name="connsiteY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6471871 w 6471871"/>
                <a:gd name="connsiteY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122910 w 6471871"/>
                <a:gd name="connsiteY5" fmla="*/ 881611 h 1215720"/>
                <a:gd name="connsiteX6" fmla="*/ 6471871 w 6471871"/>
                <a:gd name="connsiteY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6471871 w 6471871"/>
                <a:gd name="connsiteY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122910 w 6471871"/>
                <a:gd name="connsiteY6" fmla="*/ 860180 h 1215720"/>
                <a:gd name="connsiteX7" fmla="*/ 6471871 w 6471871"/>
                <a:gd name="connsiteY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6471871 w 6471871"/>
                <a:gd name="connsiteY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134816 w 6471871"/>
                <a:gd name="connsiteY7" fmla="*/ 864943 h 1215720"/>
                <a:gd name="connsiteX8" fmla="*/ 6471871 w 6471871"/>
                <a:gd name="connsiteY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6471871 w 6471871"/>
                <a:gd name="connsiteY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63391 w 6471871"/>
                <a:gd name="connsiteY8" fmla="*/ 841130 h 1215720"/>
                <a:gd name="connsiteX9" fmla="*/ 6471871 w 6471871"/>
                <a:gd name="connsiteY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6471871 w 6471871"/>
                <a:gd name="connsiteY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70535 w 6471871"/>
                <a:gd name="connsiteY9" fmla="*/ 845893 h 1215720"/>
                <a:gd name="connsiteX10" fmla="*/ 6471871 w 6471871"/>
                <a:gd name="connsiteY1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6471871 w 6471871"/>
                <a:gd name="connsiteY1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75297 w 6471871"/>
                <a:gd name="connsiteY10" fmla="*/ 826843 h 1215720"/>
                <a:gd name="connsiteX11" fmla="*/ 6471871 w 6471871"/>
                <a:gd name="connsiteY1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6471871 w 6471871"/>
                <a:gd name="connsiteY1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215779 w 6471871"/>
                <a:gd name="connsiteY11" fmla="*/ 817318 h 1215720"/>
                <a:gd name="connsiteX12" fmla="*/ 6471871 w 6471871"/>
                <a:gd name="connsiteY1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6471871 w 6471871"/>
                <a:gd name="connsiteY1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37210 w 6471871"/>
                <a:gd name="connsiteY12" fmla="*/ 807793 h 1215720"/>
                <a:gd name="connsiteX13" fmla="*/ 6471871 w 6471871"/>
                <a:gd name="connsiteY1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6471871 w 6471871"/>
                <a:gd name="connsiteY1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77691 w 6471871"/>
                <a:gd name="connsiteY13" fmla="*/ 805411 h 1215720"/>
                <a:gd name="connsiteX14" fmla="*/ 6471871 w 6471871"/>
                <a:gd name="connsiteY1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3873 w 6471871"/>
                <a:gd name="connsiteY13" fmla="*/ 800649 h 1215720"/>
                <a:gd name="connsiteX14" fmla="*/ 6471871 w 6471871"/>
                <a:gd name="connsiteY1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3873 w 6471871"/>
                <a:gd name="connsiteY13" fmla="*/ 800649 h 1215720"/>
                <a:gd name="connsiteX14" fmla="*/ 394372 w 6471871"/>
                <a:gd name="connsiteY14" fmla="*/ 774455 h 1215720"/>
                <a:gd name="connsiteX15" fmla="*/ 6471871 w 6471871"/>
                <a:gd name="connsiteY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3873 w 6471871"/>
                <a:gd name="connsiteY13" fmla="*/ 800649 h 1215720"/>
                <a:gd name="connsiteX14" fmla="*/ 311028 w 6471871"/>
                <a:gd name="connsiteY14" fmla="*/ 800649 h 1215720"/>
                <a:gd name="connsiteX15" fmla="*/ 6471871 w 6471871"/>
                <a:gd name="connsiteY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11028 w 6471871"/>
                <a:gd name="connsiteY14" fmla="*/ 800649 h 1215720"/>
                <a:gd name="connsiteX15" fmla="*/ 6471871 w 6471871"/>
                <a:gd name="connsiteY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6471871 w 6471871"/>
                <a:gd name="connsiteY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403897 w 6471871"/>
                <a:gd name="connsiteY15" fmla="*/ 791124 h 1215720"/>
                <a:gd name="connsiteX16" fmla="*/ 6471871 w 6471871"/>
                <a:gd name="connsiteY1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6471871 w 6471871"/>
                <a:gd name="connsiteY1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96754 w 6471871"/>
                <a:gd name="connsiteY16" fmla="*/ 781599 h 1215720"/>
                <a:gd name="connsiteX17" fmla="*/ 6471871 w 6471871"/>
                <a:gd name="connsiteY1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6471871 w 6471871"/>
                <a:gd name="connsiteY1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461047 w 6471871"/>
                <a:gd name="connsiteY17" fmla="*/ 779218 h 1215720"/>
                <a:gd name="connsiteX18" fmla="*/ 6471871 w 6471871"/>
                <a:gd name="connsiteY1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6471871 w 6471871"/>
                <a:gd name="connsiteY1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72954 w 6471871"/>
                <a:gd name="connsiteY18" fmla="*/ 757786 h 1215720"/>
                <a:gd name="connsiteX19" fmla="*/ 6471871 w 6471871"/>
                <a:gd name="connsiteY1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6471871 w 6471871"/>
                <a:gd name="connsiteY1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558679 w 6471871"/>
                <a:gd name="connsiteY19" fmla="*/ 757786 h 1215720"/>
                <a:gd name="connsiteX20" fmla="*/ 6471871 w 6471871"/>
                <a:gd name="connsiteY2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6471871 w 6471871"/>
                <a:gd name="connsiteY2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72966 w 6471871"/>
                <a:gd name="connsiteY20" fmla="*/ 738736 h 1215720"/>
                <a:gd name="connsiteX21" fmla="*/ 6471871 w 6471871"/>
                <a:gd name="connsiteY2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6471871 w 6471871"/>
                <a:gd name="connsiteY2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80110 w 6471871"/>
                <a:gd name="connsiteY21" fmla="*/ 743499 h 1215720"/>
                <a:gd name="connsiteX22" fmla="*/ 6471871 w 6471871"/>
                <a:gd name="connsiteY2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471871 w 6471871"/>
                <a:gd name="connsiteY2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82504 w 6471871"/>
                <a:gd name="connsiteY22" fmla="*/ 714924 h 1215720"/>
                <a:gd name="connsiteX23" fmla="*/ 6471871 w 6471871"/>
                <a:gd name="connsiteY2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471871 w 6471871"/>
                <a:gd name="connsiteY2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82504 w 6471871"/>
                <a:gd name="connsiteY23" fmla="*/ 722068 h 1215720"/>
                <a:gd name="connsiteX24" fmla="*/ 6471871 w 6471871"/>
                <a:gd name="connsiteY2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471871 w 6471871"/>
                <a:gd name="connsiteY2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718222 w 6471871"/>
                <a:gd name="connsiteY24" fmla="*/ 700636 h 1215720"/>
                <a:gd name="connsiteX25" fmla="*/ 6471871 w 6471871"/>
                <a:gd name="connsiteY2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471871 w 6471871"/>
                <a:gd name="connsiteY2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720604 w 6471871"/>
                <a:gd name="connsiteY25" fmla="*/ 698255 h 1215720"/>
                <a:gd name="connsiteX26" fmla="*/ 6471871 w 6471871"/>
                <a:gd name="connsiteY2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471871 w 6471871"/>
                <a:gd name="connsiteY2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744416 w 6471871"/>
                <a:gd name="connsiteY26" fmla="*/ 681586 h 1215720"/>
                <a:gd name="connsiteX27" fmla="*/ 6471871 w 6471871"/>
                <a:gd name="connsiteY2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471871 w 6471871"/>
                <a:gd name="connsiteY2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744416 w 6471871"/>
                <a:gd name="connsiteY27" fmla="*/ 681586 h 1215720"/>
                <a:gd name="connsiteX28" fmla="*/ 6471871 w 6471871"/>
                <a:gd name="connsiteY2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6471871 w 6471871"/>
                <a:gd name="connsiteY2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56322 w 6471871"/>
                <a:gd name="connsiteY28" fmla="*/ 672061 h 1215720"/>
                <a:gd name="connsiteX29" fmla="*/ 6471871 w 6471871"/>
                <a:gd name="connsiteY2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6471871 w 6471871"/>
                <a:gd name="connsiteY2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96804 w 6471871"/>
                <a:gd name="connsiteY29" fmla="*/ 672061 h 1215720"/>
                <a:gd name="connsiteX30" fmla="*/ 6471871 w 6471871"/>
                <a:gd name="connsiteY3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6471871 w 6471871"/>
                <a:gd name="connsiteY3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80147 w 6471871"/>
                <a:gd name="connsiteY30" fmla="*/ 645868 h 1215720"/>
                <a:gd name="connsiteX31" fmla="*/ 6471871 w 6471871"/>
                <a:gd name="connsiteY3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939679 w 6471871"/>
                <a:gd name="connsiteY30" fmla="*/ 657774 h 1215720"/>
                <a:gd name="connsiteX31" fmla="*/ 6471871 w 6471871"/>
                <a:gd name="connsiteY3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6471871 w 6471871"/>
                <a:gd name="connsiteY3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930154 w 6471871"/>
                <a:gd name="connsiteY31" fmla="*/ 655393 h 1215720"/>
                <a:gd name="connsiteX32" fmla="*/ 6471871 w 6471871"/>
                <a:gd name="connsiteY3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6471871 w 6471871"/>
                <a:gd name="connsiteY3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49204 w 6471871"/>
                <a:gd name="connsiteY32" fmla="*/ 645868 h 1215720"/>
                <a:gd name="connsiteX33" fmla="*/ 6471871 w 6471871"/>
                <a:gd name="connsiteY3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6471871 w 6471871"/>
                <a:gd name="connsiteY3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1032547 w 6471871"/>
                <a:gd name="connsiteY33" fmla="*/ 643486 h 1215720"/>
                <a:gd name="connsiteX34" fmla="*/ 6471871 w 6471871"/>
                <a:gd name="connsiteY3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6471871 w 6471871"/>
                <a:gd name="connsiteY3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1013497 w 6471871"/>
                <a:gd name="connsiteY34" fmla="*/ 624436 h 1215720"/>
                <a:gd name="connsiteX35" fmla="*/ 6471871 w 6471871"/>
                <a:gd name="connsiteY3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6471871 w 6471871"/>
                <a:gd name="connsiteY3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1037310 w 6471871"/>
                <a:gd name="connsiteY35" fmla="*/ 624436 h 1215720"/>
                <a:gd name="connsiteX36" fmla="*/ 6471871 w 6471871"/>
                <a:gd name="connsiteY3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6471871 w 6471871"/>
                <a:gd name="connsiteY3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82554 w 6471871"/>
                <a:gd name="connsiteY36" fmla="*/ 600624 h 1215720"/>
                <a:gd name="connsiteX37" fmla="*/ 6471871 w 6471871"/>
                <a:gd name="connsiteY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9674 h 1215720"/>
                <a:gd name="connsiteX37" fmla="*/ 6471871 w 6471871"/>
                <a:gd name="connsiteY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6471871 w 6471871"/>
                <a:gd name="connsiteY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118272 w 6471871"/>
                <a:gd name="connsiteY37" fmla="*/ 607768 h 1215720"/>
                <a:gd name="connsiteX38" fmla="*/ 6471871 w 6471871"/>
                <a:gd name="connsiteY3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6471871 w 6471871"/>
                <a:gd name="connsiteY3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53991 w 6471871"/>
                <a:gd name="connsiteY38" fmla="*/ 591099 h 1215720"/>
                <a:gd name="connsiteX39" fmla="*/ 6471871 w 6471871"/>
                <a:gd name="connsiteY3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6471871 w 6471871"/>
                <a:gd name="connsiteY3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75422 w 6471871"/>
                <a:gd name="connsiteY39" fmla="*/ 598243 h 1215720"/>
                <a:gd name="connsiteX40" fmla="*/ 6471871 w 6471871"/>
                <a:gd name="connsiteY4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6471871 w 6471871"/>
                <a:gd name="connsiteY4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196854 w 6471871"/>
                <a:gd name="connsiteY40" fmla="*/ 586336 h 1215720"/>
                <a:gd name="connsiteX41" fmla="*/ 6471871 w 6471871"/>
                <a:gd name="connsiteY4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56385 w 6471871"/>
                <a:gd name="connsiteY40" fmla="*/ 595861 h 1215720"/>
                <a:gd name="connsiteX41" fmla="*/ 6471871 w 6471871"/>
                <a:gd name="connsiteY4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6471871 w 6471871"/>
                <a:gd name="connsiteY4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80197 w 6471871"/>
                <a:gd name="connsiteY41" fmla="*/ 593480 h 1215720"/>
                <a:gd name="connsiteX42" fmla="*/ 6471871 w 6471871"/>
                <a:gd name="connsiteY4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6471871 w 6471871"/>
                <a:gd name="connsiteY4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94485 w 6471871"/>
                <a:gd name="connsiteY42" fmla="*/ 581574 h 1215720"/>
                <a:gd name="connsiteX43" fmla="*/ 6471871 w 6471871"/>
                <a:gd name="connsiteY4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6471871 w 6471871"/>
                <a:gd name="connsiteY4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99247 w 6471871"/>
                <a:gd name="connsiteY43" fmla="*/ 583955 h 1215720"/>
                <a:gd name="connsiteX44" fmla="*/ 6471871 w 6471871"/>
                <a:gd name="connsiteY4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6471871 w 6471871"/>
                <a:gd name="connsiteY4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13535 w 6471871"/>
                <a:gd name="connsiteY44" fmla="*/ 574430 h 1215720"/>
                <a:gd name="connsiteX45" fmla="*/ 6471871 w 6471871"/>
                <a:gd name="connsiteY4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6471871 w 6471871"/>
                <a:gd name="connsiteY4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404022 w 6471871"/>
                <a:gd name="connsiteY45" fmla="*/ 574430 h 1215720"/>
                <a:gd name="connsiteX46" fmla="*/ 6471871 w 6471871"/>
                <a:gd name="connsiteY4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6471871 w 6471871"/>
                <a:gd name="connsiteY4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423072 w 6471871"/>
                <a:gd name="connsiteY46" fmla="*/ 557761 h 1215720"/>
                <a:gd name="connsiteX47" fmla="*/ 6471871 w 6471871"/>
                <a:gd name="connsiteY4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6471871 w 6471871"/>
                <a:gd name="connsiteY4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432597 w 6471871"/>
                <a:gd name="connsiteY47" fmla="*/ 557761 h 1215720"/>
                <a:gd name="connsiteX48" fmla="*/ 6471871 w 6471871"/>
                <a:gd name="connsiteY4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41093 h 1215720"/>
                <a:gd name="connsiteX48" fmla="*/ 6471871 w 6471871"/>
                <a:gd name="connsiteY4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41093 h 1215720"/>
                <a:gd name="connsiteX48" fmla="*/ 1473079 w 6471871"/>
                <a:gd name="connsiteY48" fmla="*/ 531568 h 1215720"/>
                <a:gd name="connsiteX49" fmla="*/ 6471871 w 6471871"/>
                <a:gd name="connsiteY4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41093 h 1215720"/>
                <a:gd name="connsiteX48" fmla="*/ 1484985 w 6471871"/>
                <a:gd name="connsiteY48" fmla="*/ 543474 h 1215720"/>
                <a:gd name="connsiteX49" fmla="*/ 6471871 w 6471871"/>
                <a:gd name="connsiteY4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84985 w 6471871"/>
                <a:gd name="connsiteY48" fmla="*/ 543474 h 1215720"/>
                <a:gd name="connsiteX49" fmla="*/ 6471871 w 6471871"/>
                <a:gd name="connsiteY4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6471871 w 6471871"/>
                <a:gd name="connsiteY4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506416 w 6471871"/>
                <a:gd name="connsiteY49" fmla="*/ 545855 h 1215720"/>
                <a:gd name="connsiteX50" fmla="*/ 6471871 w 6471871"/>
                <a:gd name="connsiteY5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6471871 w 6471871"/>
                <a:gd name="connsiteY5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544516 w 6471871"/>
                <a:gd name="connsiteY50" fmla="*/ 531568 h 1215720"/>
                <a:gd name="connsiteX51" fmla="*/ 6471871 w 6471871"/>
                <a:gd name="connsiteY5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6471871 w 6471871"/>
                <a:gd name="connsiteY5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561185 w 6471871"/>
                <a:gd name="connsiteY51" fmla="*/ 533949 h 1215720"/>
                <a:gd name="connsiteX52" fmla="*/ 6471871 w 6471871"/>
                <a:gd name="connsiteY5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6471871 w 6471871"/>
                <a:gd name="connsiteY5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670722 w 6471871"/>
                <a:gd name="connsiteY52" fmla="*/ 505374 h 1215720"/>
                <a:gd name="connsiteX53" fmla="*/ 6471871 w 6471871"/>
                <a:gd name="connsiteY5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6471871 w 6471871"/>
                <a:gd name="connsiteY5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644529 w 6471871"/>
                <a:gd name="connsiteY53" fmla="*/ 514899 h 1215720"/>
                <a:gd name="connsiteX54" fmla="*/ 6471871 w 6471871"/>
                <a:gd name="connsiteY5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6471871 w 6471871"/>
                <a:gd name="connsiteY5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20729 w 6471871"/>
                <a:gd name="connsiteY54" fmla="*/ 493468 h 1215720"/>
                <a:gd name="connsiteX55" fmla="*/ 6471871 w 6471871"/>
                <a:gd name="connsiteY5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44541 w 6471871"/>
                <a:gd name="connsiteY54" fmla="*/ 514899 h 1215720"/>
                <a:gd name="connsiteX55" fmla="*/ 6471871 w 6471871"/>
                <a:gd name="connsiteY5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6471871 w 6471871"/>
                <a:gd name="connsiteY5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99310 w 6471871"/>
                <a:gd name="connsiteY55" fmla="*/ 500611 h 1215720"/>
                <a:gd name="connsiteX56" fmla="*/ 6471871 w 6471871"/>
                <a:gd name="connsiteY5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6471871 w 6471871"/>
                <a:gd name="connsiteY5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901704 w 6471871"/>
                <a:gd name="connsiteY56" fmla="*/ 479180 h 1215720"/>
                <a:gd name="connsiteX57" fmla="*/ 6471871 w 6471871"/>
                <a:gd name="connsiteY5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6471871 w 6471871"/>
                <a:gd name="connsiteY5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911229 w 6471871"/>
                <a:gd name="connsiteY57" fmla="*/ 483943 h 1215720"/>
                <a:gd name="connsiteX58" fmla="*/ 6471871 w 6471871"/>
                <a:gd name="connsiteY5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6471871 w 6471871"/>
                <a:gd name="connsiteY5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39804 w 6471871"/>
                <a:gd name="connsiteY58" fmla="*/ 476799 h 1215720"/>
                <a:gd name="connsiteX59" fmla="*/ 6471871 w 6471871"/>
                <a:gd name="connsiteY5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6471871 w 6471871"/>
                <a:gd name="connsiteY5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2011241 w 6471871"/>
                <a:gd name="connsiteY59" fmla="*/ 479180 h 1215720"/>
                <a:gd name="connsiteX60" fmla="*/ 6471871 w 6471871"/>
                <a:gd name="connsiteY6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6471871 w 6471871"/>
                <a:gd name="connsiteY6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70772 w 6471871"/>
                <a:gd name="connsiteY60" fmla="*/ 460130 h 1215720"/>
                <a:gd name="connsiteX61" fmla="*/ 6471871 w 6471871"/>
                <a:gd name="connsiteY6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6471871 w 6471871"/>
                <a:gd name="connsiteY6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58866 w 6471871"/>
                <a:gd name="connsiteY61" fmla="*/ 462511 h 1215720"/>
                <a:gd name="connsiteX62" fmla="*/ 6471871 w 6471871"/>
                <a:gd name="connsiteY6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6471871 w 6471871"/>
                <a:gd name="connsiteY6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51735 w 6471871"/>
                <a:gd name="connsiteY62" fmla="*/ 436318 h 1215720"/>
                <a:gd name="connsiteX63" fmla="*/ 6471871 w 6471871"/>
                <a:gd name="connsiteY6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201741 w 6471871"/>
                <a:gd name="connsiteY62" fmla="*/ 455368 h 1215720"/>
                <a:gd name="connsiteX63" fmla="*/ 6471871 w 6471871"/>
                <a:gd name="connsiteY6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6471871 w 6471871"/>
                <a:gd name="connsiteY6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230316 w 6471871"/>
                <a:gd name="connsiteY63" fmla="*/ 445843 h 1215720"/>
                <a:gd name="connsiteX64" fmla="*/ 6471871 w 6471871"/>
                <a:gd name="connsiteY6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6471871 w 6471871"/>
                <a:gd name="connsiteY6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37460 w 6471871"/>
                <a:gd name="connsiteY64" fmla="*/ 436318 h 1215720"/>
                <a:gd name="connsiteX65" fmla="*/ 6471871 w 6471871"/>
                <a:gd name="connsiteY6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6471871 w 6471871"/>
                <a:gd name="connsiteY6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54129 w 6471871"/>
                <a:gd name="connsiteY65" fmla="*/ 436318 h 1215720"/>
                <a:gd name="connsiteX66" fmla="*/ 6471871 w 6471871"/>
                <a:gd name="connsiteY6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6471871 w 6471871"/>
                <a:gd name="connsiteY6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6516 w 6471871"/>
                <a:gd name="connsiteY66" fmla="*/ 412505 h 1215720"/>
                <a:gd name="connsiteX67" fmla="*/ 6471871 w 6471871"/>
                <a:gd name="connsiteY6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6471871 w 6471871"/>
                <a:gd name="connsiteY6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73191 w 6471871"/>
                <a:gd name="connsiteY67" fmla="*/ 417268 h 1215720"/>
                <a:gd name="connsiteX68" fmla="*/ 6471871 w 6471871"/>
                <a:gd name="connsiteY6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6471871 w 6471871"/>
                <a:gd name="connsiteY6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475585 w 6471871"/>
                <a:gd name="connsiteY68" fmla="*/ 393455 h 1215720"/>
                <a:gd name="connsiteX69" fmla="*/ 6471871 w 6471871"/>
                <a:gd name="connsiteY6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6471871 w 6471871"/>
                <a:gd name="connsiteY6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47035 w 6471871"/>
                <a:gd name="connsiteY69" fmla="*/ 405361 h 1215720"/>
                <a:gd name="connsiteX70" fmla="*/ 6471871 w 6471871"/>
                <a:gd name="connsiteY7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6471871 w 6471871"/>
                <a:gd name="connsiteY7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749429 w 6471871"/>
                <a:gd name="connsiteY70" fmla="*/ 383930 h 1215720"/>
                <a:gd name="connsiteX71" fmla="*/ 6471871 w 6471871"/>
                <a:gd name="connsiteY7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6471871 w 6471871"/>
                <a:gd name="connsiteY7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89922 w 6471871"/>
                <a:gd name="connsiteY71" fmla="*/ 395836 h 1215720"/>
                <a:gd name="connsiteX72" fmla="*/ 6471871 w 6471871"/>
                <a:gd name="connsiteY7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6471871 w 6471871"/>
                <a:gd name="connsiteY7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887541 w 6471871"/>
                <a:gd name="connsiteY72" fmla="*/ 376786 h 1215720"/>
                <a:gd name="connsiteX73" fmla="*/ 6471871 w 6471871"/>
                <a:gd name="connsiteY7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6471871 w 6471871"/>
                <a:gd name="connsiteY7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87554 w 6471871"/>
                <a:gd name="connsiteY73" fmla="*/ 386311 h 1215720"/>
                <a:gd name="connsiteX74" fmla="*/ 6471871 w 6471871"/>
                <a:gd name="connsiteY7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6471871 w 6471871"/>
                <a:gd name="connsiteY7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3013747 w 6471871"/>
                <a:gd name="connsiteY74" fmla="*/ 372024 h 1215720"/>
                <a:gd name="connsiteX75" fmla="*/ 6471871 w 6471871"/>
                <a:gd name="connsiteY7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2992316 w 6471871"/>
                <a:gd name="connsiteY74" fmla="*/ 381549 h 1215720"/>
                <a:gd name="connsiteX75" fmla="*/ 6471871 w 6471871"/>
                <a:gd name="connsiteY7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2992316 w 6471871"/>
                <a:gd name="connsiteY74" fmla="*/ 381549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2992316 w 6471871"/>
                <a:gd name="connsiteY74" fmla="*/ 381549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1549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39929 w 6471871"/>
                <a:gd name="connsiteY73" fmla="*/ 391074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39929 w 6471871"/>
                <a:gd name="connsiteY73" fmla="*/ 391074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39929 w 6471871"/>
                <a:gd name="connsiteY73" fmla="*/ 372024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37548 w 6471871"/>
                <a:gd name="connsiteY73" fmla="*/ 388693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79168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3047085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6471871 w 6471871"/>
                <a:gd name="connsiteY7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3068516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6471871 w 6471871"/>
                <a:gd name="connsiteY7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75660 w 6471871"/>
                <a:gd name="connsiteY76" fmla="*/ 369643 h 1215720"/>
                <a:gd name="connsiteX77" fmla="*/ 6471871 w 6471871"/>
                <a:gd name="connsiteY7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6471871 w 6471871"/>
                <a:gd name="connsiteY7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99472 w 6471871"/>
                <a:gd name="connsiteY77" fmla="*/ 372024 h 1215720"/>
                <a:gd name="connsiteX78" fmla="*/ 6471871 w 6471871"/>
                <a:gd name="connsiteY7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6471871 w 6471871"/>
                <a:gd name="connsiteY7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104235 w 6471871"/>
                <a:gd name="connsiteY78" fmla="*/ 362499 h 1215720"/>
                <a:gd name="connsiteX79" fmla="*/ 6471871 w 6471871"/>
                <a:gd name="connsiteY7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6471871 w 6471871"/>
                <a:gd name="connsiteY7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94747 w 6471871"/>
                <a:gd name="connsiteY79" fmla="*/ 367261 h 1215720"/>
                <a:gd name="connsiteX80" fmla="*/ 6471871 w 6471871"/>
                <a:gd name="connsiteY8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6471871 w 6471871"/>
                <a:gd name="connsiteY8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397129 w 6471871"/>
                <a:gd name="connsiteY80" fmla="*/ 338686 h 1215720"/>
                <a:gd name="connsiteX81" fmla="*/ 6471871 w 6471871"/>
                <a:gd name="connsiteY8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6471871 w 6471871"/>
                <a:gd name="connsiteY8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47135 w 6471871"/>
                <a:gd name="connsiteY81" fmla="*/ 336305 h 1215720"/>
                <a:gd name="connsiteX82" fmla="*/ 6471871 w 6471871"/>
                <a:gd name="connsiteY8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6471871 w 6471871"/>
                <a:gd name="connsiteY8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54279 w 6471871"/>
                <a:gd name="connsiteY82" fmla="*/ 324399 h 1215720"/>
                <a:gd name="connsiteX83" fmla="*/ 6471871 w 6471871"/>
                <a:gd name="connsiteY8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6471871 w 6471871"/>
                <a:gd name="connsiteY8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85235 w 6471871"/>
                <a:gd name="connsiteY83" fmla="*/ 326780 h 1215720"/>
                <a:gd name="connsiteX84" fmla="*/ 6471871 w 6471871"/>
                <a:gd name="connsiteY8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6471871 w 6471871"/>
                <a:gd name="connsiteY8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94772 w 6471871"/>
                <a:gd name="connsiteY84" fmla="*/ 300586 h 1215720"/>
                <a:gd name="connsiteX85" fmla="*/ 6471871 w 6471871"/>
                <a:gd name="connsiteY8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6471871 w 6471871"/>
                <a:gd name="connsiteY8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623347 w 6471871"/>
                <a:gd name="connsiteY85" fmla="*/ 319636 h 1215720"/>
                <a:gd name="connsiteX86" fmla="*/ 6471871 w 6471871"/>
                <a:gd name="connsiteY8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6471871 w 6471871"/>
                <a:gd name="connsiteY8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37635 w 6471871"/>
                <a:gd name="connsiteY86" fmla="*/ 302968 h 1215720"/>
                <a:gd name="connsiteX87" fmla="*/ 6471871 w 6471871"/>
                <a:gd name="connsiteY8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6471871 w 6471871"/>
                <a:gd name="connsiteY8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51922 w 6471871"/>
                <a:gd name="connsiteY87" fmla="*/ 305349 h 1215720"/>
                <a:gd name="connsiteX88" fmla="*/ 6471871 w 6471871"/>
                <a:gd name="connsiteY8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6471871 w 6471871"/>
                <a:gd name="connsiteY8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687641 w 6471871"/>
                <a:gd name="connsiteY88" fmla="*/ 286299 h 1215720"/>
                <a:gd name="connsiteX89" fmla="*/ 6471871 w 6471871"/>
                <a:gd name="connsiteY8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6471871 w 6471871"/>
                <a:gd name="connsiteY8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70985 w 6471871"/>
                <a:gd name="connsiteY89" fmla="*/ 293443 h 1215720"/>
                <a:gd name="connsiteX90" fmla="*/ 6471871 w 6471871"/>
                <a:gd name="connsiteY9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6471871 w 6471871"/>
                <a:gd name="connsiteY9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825754 w 6471871"/>
                <a:gd name="connsiteY90" fmla="*/ 279155 h 1215720"/>
                <a:gd name="connsiteX91" fmla="*/ 6471871 w 6471871"/>
                <a:gd name="connsiteY9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6471871 w 6471871"/>
                <a:gd name="connsiteY9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842422 w 6471871"/>
                <a:gd name="connsiteY91" fmla="*/ 279155 h 1215720"/>
                <a:gd name="connsiteX92" fmla="*/ 6471871 w 6471871"/>
                <a:gd name="connsiteY9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2891 w 6471871"/>
                <a:gd name="connsiteY91" fmla="*/ 272011 h 1215720"/>
                <a:gd name="connsiteX92" fmla="*/ 6471871 w 6471871"/>
                <a:gd name="connsiteY9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2891 w 6471871"/>
                <a:gd name="connsiteY91" fmla="*/ 272011 h 1215720"/>
                <a:gd name="connsiteX92" fmla="*/ 3870997 w 6471871"/>
                <a:gd name="connsiteY92" fmla="*/ 264868 h 1215720"/>
                <a:gd name="connsiteX93" fmla="*/ 6471871 w 6471871"/>
                <a:gd name="connsiteY9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2891 w 6471871"/>
                <a:gd name="connsiteY91" fmla="*/ 272011 h 1215720"/>
                <a:gd name="connsiteX92" fmla="*/ 3840041 w 6471871"/>
                <a:gd name="connsiteY92" fmla="*/ 276774 h 1215720"/>
                <a:gd name="connsiteX93" fmla="*/ 6471871 w 6471871"/>
                <a:gd name="connsiteY9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6471871 w 6471871"/>
                <a:gd name="connsiteY9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904335 w 6471871"/>
                <a:gd name="connsiteY93" fmla="*/ 269630 h 1215720"/>
                <a:gd name="connsiteX94" fmla="*/ 6471871 w 6471871"/>
                <a:gd name="connsiteY9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6471871 w 6471871"/>
                <a:gd name="connsiteY9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37672 w 6471871"/>
                <a:gd name="connsiteY94" fmla="*/ 260105 h 1215720"/>
                <a:gd name="connsiteX95" fmla="*/ 6471871 w 6471871"/>
                <a:gd name="connsiteY9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6471871 w 6471871"/>
                <a:gd name="connsiteY9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73391 w 6471871"/>
                <a:gd name="connsiteY95" fmla="*/ 260105 h 1215720"/>
                <a:gd name="connsiteX96" fmla="*/ 6471871 w 6471871"/>
                <a:gd name="connsiteY9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6471871 w 6471871"/>
                <a:gd name="connsiteY9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4011491 w 6471871"/>
                <a:gd name="connsiteY96" fmla="*/ 243436 h 1215720"/>
                <a:gd name="connsiteX97" fmla="*/ 6471871 w 6471871"/>
                <a:gd name="connsiteY9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6471871 w 6471871"/>
                <a:gd name="connsiteY9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4040066 w 6471871"/>
                <a:gd name="connsiteY97" fmla="*/ 238674 h 1215720"/>
                <a:gd name="connsiteX98" fmla="*/ 6471871 w 6471871"/>
                <a:gd name="connsiteY9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6471871 w 6471871"/>
                <a:gd name="connsiteY9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071022 w 6471871"/>
                <a:gd name="connsiteY98" fmla="*/ 219624 h 1215720"/>
                <a:gd name="connsiteX99" fmla="*/ 6471871 w 6471871"/>
                <a:gd name="connsiteY9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6471871 w 6471871"/>
                <a:gd name="connsiteY9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54379 w 6471871"/>
                <a:gd name="connsiteY99" fmla="*/ 231530 h 1215720"/>
                <a:gd name="connsiteX100" fmla="*/ 6471871 w 6471871"/>
                <a:gd name="connsiteY10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6471871 w 6471871"/>
                <a:gd name="connsiteY10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402016 w 6471871"/>
                <a:gd name="connsiteY100" fmla="*/ 195811 h 1215720"/>
                <a:gd name="connsiteX101" fmla="*/ 6471871 w 6471871"/>
                <a:gd name="connsiteY10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6471871 w 6471871"/>
                <a:gd name="connsiteY10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442497 w 6471871"/>
                <a:gd name="connsiteY101" fmla="*/ 202955 h 1215720"/>
                <a:gd name="connsiteX102" fmla="*/ 6471871 w 6471871"/>
                <a:gd name="connsiteY10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6471871 w 6471871"/>
                <a:gd name="connsiteY10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54404 w 6471871"/>
                <a:gd name="connsiteY102" fmla="*/ 186286 h 1215720"/>
                <a:gd name="connsiteX103" fmla="*/ 6471871 w 6471871"/>
                <a:gd name="connsiteY10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6471871 w 6471871"/>
                <a:gd name="connsiteY10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66310 w 6471871"/>
                <a:gd name="connsiteY103" fmla="*/ 193430 h 1215720"/>
                <a:gd name="connsiteX104" fmla="*/ 6471871 w 6471871"/>
                <a:gd name="connsiteY10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6471871 w 6471871"/>
                <a:gd name="connsiteY10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74380 h 1215720"/>
                <a:gd name="connsiteX105" fmla="*/ 6471871 w 6471871"/>
                <a:gd name="connsiteY10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6471871 w 6471871"/>
                <a:gd name="connsiteY10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630616 w 6471871"/>
                <a:gd name="connsiteY105" fmla="*/ 183905 h 1215720"/>
                <a:gd name="connsiteX106" fmla="*/ 6471871 w 6471871"/>
                <a:gd name="connsiteY10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6471871 w 6471871"/>
                <a:gd name="connsiteY10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35379 w 6471871"/>
                <a:gd name="connsiteY106" fmla="*/ 171999 h 1215720"/>
                <a:gd name="connsiteX107" fmla="*/ 6471871 w 6471871"/>
                <a:gd name="connsiteY10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6471871 w 6471871"/>
                <a:gd name="connsiteY10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742535 w 6471871"/>
                <a:gd name="connsiteY107" fmla="*/ 169618 h 1215720"/>
                <a:gd name="connsiteX108" fmla="*/ 6471871 w 6471871"/>
                <a:gd name="connsiteY10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6471871 w 6471871"/>
                <a:gd name="connsiteY10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828260 w 6471871"/>
                <a:gd name="connsiteY108" fmla="*/ 155330 h 1215720"/>
                <a:gd name="connsiteX109" fmla="*/ 6471871 w 6471871"/>
                <a:gd name="connsiteY10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6471871 w 6471871"/>
                <a:gd name="connsiteY10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818735 w 6471871"/>
                <a:gd name="connsiteY109" fmla="*/ 171999 h 1215720"/>
                <a:gd name="connsiteX110" fmla="*/ 6471871 w 6471871"/>
                <a:gd name="connsiteY11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6471871 w 6471871"/>
                <a:gd name="connsiteY11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828260 w 6471871"/>
                <a:gd name="connsiteY110" fmla="*/ 155330 h 1215720"/>
                <a:gd name="connsiteX111" fmla="*/ 6471871 w 6471871"/>
                <a:gd name="connsiteY11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6471871 w 6471871"/>
                <a:gd name="connsiteY11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868741 w 6471871"/>
                <a:gd name="connsiteY111" fmla="*/ 157711 h 1215720"/>
                <a:gd name="connsiteX112" fmla="*/ 6471871 w 6471871"/>
                <a:gd name="connsiteY11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6471871 w 6471871"/>
                <a:gd name="connsiteY11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918747 w 6471871"/>
                <a:gd name="connsiteY112" fmla="*/ 141043 h 1215720"/>
                <a:gd name="connsiteX113" fmla="*/ 6471871 w 6471871"/>
                <a:gd name="connsiteY11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6471871 w 6471871"/>
                <a:gd name="connsiteY11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80660 w 6471871"/>
                <a:gd name="connsiteY113" fmla="*/ 145805 h 1215720"/>
                <a:gd name="connsiteX114" fmla="*/ 6471871 w 6471871"/>
                <a:gd name="connsiteY11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6471871 w 6471871"/>
                <a:gd name="connsiteY11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8760 w 6471871"/>
                <a:gd name="connsiteY114" fmla="*/ 126755 h 1215720"/>
                <a:gd name="connsiteX115" fmla="*/ 6471871 w 6471871"/>
                <a:gd name="connsiteY1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6471871 w 6471871"/>
                <a:gd name="connsiteY11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61622 w 6471871"/>
                <a:gd name="connsiteY115" fmla="*/ 138661 h 1215720"/>
                <a:gd name="connsiteX116" fmla="*/ 6471871 w 6471871"/>
                <a:gd name="connsiteY11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21993 h 1215720"/>
                <a:gd name="connsiteX116" fmla="*/ 6471871 w 6471871"/>
                <a:gd name="connsiteY11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21993 h 1215720"/>
                <a:gd name="connsiteX116" fmla="*/ 5144966 w 6471871"/>
                <a:gd name="connsiteY116" fmla="*/ 110086 h 1215720"/>
                <a:gd name="connsiteX117" fmla="*/ 6471871 w 6471871"/>
                <a:gd name="connsiteY11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21993 h 1215720"/>
                <a:gd name="connsiteX116" fmla="*/ 5099722 w 6471871"/>
                <a:gd name="connsiteY116" fmla="*/ 126755 h 1215720"/>
                <a:gd name="connsiteX117" fmla="*/ 6471871 w 6471871"/>
                <a:gd name="connsiteY11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6471871 w 6471871"/>
                <a:gd name="connsiteY11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180685 w 6471871"/>
                <a:gd name="connsiteY117" fmla="*/ 117230 h 1215720"/>
                <a:gd name="connsiteX118" fmla="*/ 6471871 w 6471871"/>
                <a:gd name="connsiteY11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6471871 w 6471871"/>
                <a:gd name="connsiteY11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73566 w 6471871"/>
                <a:gd name="connsiteY118" fmla="*/ 86274 h 1215720"/>
                <a:gd name="connsiteX119" fmla="*/ 6471871 w 6471871"/>
                <a:gd name="connsiteY11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6471871 w 6471871"/>
                <a:gd name="connsiteY11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449766 w 6471871"/>
                <a:gd name="connsiteY119" fmla="*/ 107705 h 1215720"/>
                <a:gd name="connsiteX120" fmla="*/ 6471871 w 6471871"/>
                <a:gd name="connsiteY12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6471871 w 6471871"/>
                <a:gd name="connsiteY12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5004 w 6471871"/>
                <a:gd name="connsiteY120" fmla="*/ 88655 h 1215720"/>
                <a:gd name="connsiteX121" fmla="*/ 6471871 w 6471871"/>
                <a:gd name="connsiteY12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6471871 w 6471871"/>
                <a:gd name="connsiteY12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85485 w 6471871"/>
                <a:gd name="connsiteY121" fmla="*/ 95799 h 1215720"/>
                <a:gd name="connsiteX122" fmla="*/ 6471871 w 6471871"/>
                <a:gd name="connsiteY12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6471871 w 6471871"/>
                <a:gd name="connsiteY12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04535 w 6471871"/>
                <a:gd name="connsiteY122" fmla="*/ 86274 h 1215720"/>
                <a:gd name="connsiteX123" fmla="*/ 6471871 w 6471871"/>
                <a:gd name="connsiteY12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6471871 w 6471871"/>
                <a:gd name="connsiteY12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73591 w 6471871"/>
                <a:gd name="connsiteY123" fmla="*/ 86274 h 1215720"/>
                <a:gd name="connsiteX124" fmla="*/ 6471871 w 6471871"/>
                <a:gd name="connsiteY12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6471871 w 6471871"/>
                <a:gd name="connsiteY12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90260 w 6471871"/>
                <a:gd name="connsiteY124" fmla="*/ 81511 h 1215720"/>
                <a:gd name="connsiteX125" fmla="*/ 6471871 w 6471871"/>
                <a:gd name="connsiteY12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8828 w 6471871"/>
                <a:gd name="connsiteY124" fmla="*/ 88655 h 1215720"/>
                <a:gd name="connsiteX125" fmla="*/ 6471871 w 6471871"/>
                <a:gd name="connsiteY12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8828 w 6471871"/>
                <a:gd name="connsiteY124" fmla="*/ 88655 h 1215720"/>
                <a:gd name="connsiteX125" fmla="*/ 5621216 w 6471871"/>
                <a:gd name="connsiteY125" fmla="*/ 81511 h 1215720"/>
                <a:gd name="connsiteX126" fmla="*/ 6471871 w 6471871"/>
                <a:gd name="connsiteY12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8828 w 6471871"/>
                <a:gd name="connsiteY124" fmla="*/ 88655 h 1215720"/>
                <a:gd name="connsiteX125" fmla="*/ 5568829 w 6471871"/>
                <a:gd name="connsiteY125" fmla="*/ 74368 h 1215720"/>
                <a:gd name="connsiteX126" fmla="*/ 6471871 w 6471871"/>
                <a:gd name="connsiteY12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6471871 w 6471871"/>
                <a:gd name="connsiteY12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635504 w 6471871"/>
                <a:gd name="connsiteY126" fmla="*/ 71986 h 1215720"/>
                <a:gd name="connsiteX127" fmla="*/ 6471871 w 6471871"/>
                <a:gd name="connsiteY12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6471871 w 6471871"/>
                <a:gd name="connsiteY12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73616 w 6471871"/>
                <a:gd name="connsiteY127" fmla="*/ 74368 h 1215720"/>
                <a:gd name="connsiteX128" fmla="*/ 6471871 w 6471871"/>
                <a:gd name="connsiteY12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6471871 w 6471871"/>
                <a:gd name="connsiteY12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787904 w 6471871"/>
                <a:gd name="connsiteY128" fmla="*/ 55318 h 1215720"/>
                <a:gd name="connsiteX129" fmla="*/ 6471871 w 6471871"/>
                <a:gd name="connsiteY12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6471871 w 6471871"/>
                <a:gd name="connsiteY12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71247 w 6471871"/>
                <a:gd name="connsiteY129" fmla="*/ 57699 h 1215720"/>
                <a:gd name="connsiteX130" fmla="*/ 6471871 w 6471871"/>
                <a:gd name="connsiteY13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6471871 w 6471871"/>
                <a:gd name="connsiteY130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899822 w 6471871"/>
                <a:gd name="connsiteY130" fmla="*/ 33886 h 1215720"/>
                <a:gd name="connsiteX131" fmla="*/ 6471871 w 6471871"/>
                <a:gd name="connsiteY13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6471871 w 6471871"/>
                <a:gd name="connsiteY131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76022 w 6471871"/>
                <a:gd name="connsiteY131" fmla="*/ 38649 h 1215720"/>
                <a:gd name="connsiteX132" fmla="*/ 6471871 w 6471871"/>
                <a:gd name="connsiteY13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471871 w 6471871"/>
                <a:gd name="connsiteY132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5971260 w 6471871"/>
                <a:gd name="connsiteY132" fmla="*/ 24361 h 1215720"/>
                <a:gd name="connsiteX133" fmla="*/ 6471871 w 6471871"/>
                <a:gd name="connsiteY13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471871 w 6471871"/>
                <a:gd name="connsiteY133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83179 w 6471871"/>
                <a:gd name="connsiteY133" fmla="*/ 24361 h 1215720"/>
                <a:gd name="connsiteX134" fmla="*/ 6471871 w 6471871"/>
                <a:gd name="connsiteY13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471871 w 6471871"/>
                <a:gd name="connsiteY134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123660 w 6471871"/>
                <a:gd name="connsiteY134" fmla="*/ 12455 h 1215720"/>
                <a:gd name="connsiteX135" fmla="*/ 6471871 w 6471871"/>
                <a:gd name="connsiteY13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471871 w 6471871"/>
                <a:gd name="connsiteY135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137947 w 6471871"/>
                <a:gd name="connsiteY135" fmla="*/ 17218 h 1215720"/>
                <a:gd name="connsiteX136" fmla="*/ 6471871 w 6471871"/>
                <a:gd name="connsiteY13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471871 w 6471871"/>
                <a:gd name="connsiteY136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145091 w 6471871"/>
                <a:gd name="connsiteY136" fmla="*/ 7693 h 1215720"/>
                <a:gd name="connsiteX137" fmla="*/ 6471871 w 6471871"/>
                <a:gd name="connsiteY1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9599 h 1215720"/>
                <a:gd name="connsiteX137" fmla="*/ 6471871 w 6471871"/>
                <a:gd name="connsiteY1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2455 h 1215720"/>
                <a:gd name="connsiteX137" fmla="*/ 6471871 w 6471871"/>
                <a:gd name="connsiteY137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2455 h 1215720"/>
                <a:gd name="connsiteX137" fmla="*/ 6242722 w 6471871"/>
                <a:gd name="connsiteY137" fmla="*/ 7693 h 1215720"/>
                <a:gd name="connsiteX138" fmla="*/ 6471871 w 6471871"/>
                <a:gd name="connsiteY138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2455 h 1215720"/>
                <a:gd name="connsiteX137" fmla="*/ 6211766 w 6471871"/>
                <a:gd name="connsiteY137" fmla="*/ 2930 h 1215720"/>
                <a:gd name="connsiteX138" fmla="*/ 6471871 w 6471871"/>
                <a:gd name="connsiteY138" fmla="*/ 0 h 1215720"/>
                <a:gd name="connsiteX0" fmla="*/ 0 w 6471871"/>
                <a:gd name="connsiteY0" fmla="*/ 1217552 h 1217552"/>
                <a:gd name="connsiteX1" fmla="*/ 2382 w 6471871"/>
                <a:gd name="connsiteY1" fmla="*/ 945357 h 1217552"/>
                <a:gd name="connsiteX2" fmla="*/ 20516 w 6471871"/>
                <a:gd name="connsiteY2" fmla="*/ 945357 h 1217552"/>
                <a:gd name="connsiteX3" fmla="*/ 20516 w 6471871"/>
                <a:gd name="connsiteY3" fmla="*/ 900112 h 1217552"/>
                <a:gd name="connsiteX4" fmla="*/ 39566 w 6471871"/>
                <a:gd name="connsiteY4" fmla="*/ 895350 h 1217552"/>
                <a:gd name="connsiteX5" fmla="*/ 37185 w 6471871"/>
                <a:gd name="connsiteY5" fmla="*/ 871537 h 1217552"/>
                <a:gd name="connsiteX6" fmla="*/ 80047 w 6471871"/>
                <a:gd name="connsiteY6" fmla="*/ 869156 h 1217552"/>
                <a:gd name="connsiteX7" fmla="*/ 77666 w 6471871"/>
                <a:gd name="connsiteY7" fmla="*/ 852488 h 1217552"/>
                <a:gd name="connsiteX8" fmla="*/ 118147 w 6471871"/>
                <a:gd name="connsiteY8" fmla="*/ 850106 h 1217552"/>
                <a:gd name="connsiteX9" fmla="*/ 118148 w 6471871"/>
                <a:gd name="connsiteY9" fmla="*/ 835819 h 1217552"/>
                <a:gd name="connsiteX10" fmla="*/ 144341 w 6471871"/>
                <a:gd name="connsiteY10" fmla="*/ 831056 h 1217552"/>
                <a:gd name="connsiteX11" fmla="*/ 144341 w 6471871"/>
                <a:gd name="connsiteY11" fmla="*/ 821531 h 1217552"/>
                <a:gd name="connsiteX12" fmla="*/ 206254 w 6471871"/>
                <a:gd name="connsiteY12" fmla="*/ 819150 h 1217552"/>
                <a:gd name="connsiteX13" fmla="*/ 206255 w 6471871"/>
                <a:gd name="connsiteY13" fmla="*/ 804862 h 1217552"/>
                <a:gd name="connsiteX14" fmla="*/ 334841 w 6471871"/>
                <a:gd name="connsiteY14" fmla="*/ 802481 h 1217552"/>
                <a:gd name="connsiteX15" fmla="*/ 334840 w 6471871"/>
                <a:gd name="connsiteY15" fmla="*/ 790575 h 1217552"/>
                <a:gd name="connsiteX16" fmla="*/ 380085 w 6471871"/>
                <a:gd name="connsiteY16" fmla="*/ 790575 h 1217552"/>
                <a:gd name="connsiteX17" fmla="*/ 380085 w 6471871"/>
                <a:gd name="connsiteY17" fmla="*/ 771525 h 1217552"/>
                <a:gd name="connsiteX18" fmla="*/ 468191 w 6471871"/>
                <a:gd name="connsiteY18" fmla="*/ 769143 h 1217552"/>
                <a:gd name="connsiteX19" fmla="*/ 468191 w 6471871"/>
                <a:gd name="connsiteY19" fmla="*/ 752475 h 1217552"/>
                <a:gd name="connsiteX20" fmla="*/ 518197 w 6471871"/>
                <a:gd name="connsiteY20" fmla="*/ 750093 h 1217552"/>
                <a:gd name="connsiteX21" fmla="*/ 518197 w 6471871"/>
                <a:gd name="connsiteY21" fmla="*/ 733425 h 1217552"/>
                <a:gd name="connsiteX22" fmla="*/ 618210 w 6471871"/>
                <a:gd name="connsiteY22" fmla="*/ 731043 h 1217552"/>
                <a:gd name="connsiteX23" fmla="*/ 618210 w 6471871"/>
                <a:gd name="connsiteY23" fmla="*/ 711993 h 1217552"/>
                <a:gd name="connsiteX24" fmla="*/ 658691 w 6471871"/>
                <a:gd name="connsiteY24" fmla="*/ 709612 h 1217552"/>
                <a:gd name="connsiteX25" fmla="*/ 656310 w 6471871"/>
                <a:gd name="connsiteY25" fmla="*/ 690562 h 1217552"/>
                <a:gd name="connsiteX26" fmla="*/ 677741 w 6471871"/>
                <a:gd name="connsiteY26" fmla="*/ 690562 h 1217552"/>
                <a:gd name="connsiteX27" fmla="*/ 680122 w 6471871"/>
                <a:gd name="connsiteY27" fmla="*/ 678656 h 1217552"/>
                <a:gd name="connsiteX28" fmla="*/ 742035 w 6471871"/>
                <a:gd name="connsiteY28" fmla="*/ 676275 h 1217552"/>
                <a:gd name="connsiteX29" fmla="*/ 744416 w 6471871"/>
                <a:gd name="connsiteY29" fmla="*/ 666750 h 1217552"/>
                <a:gd name="connsiteX30" fmla="*/ 870623 w 6471871"/>
                <a:gd name="connsiteY30" fmla="*/ 666750 h 1217552"/>
                <a:gd name="connsiteX31" fmla="*/ 868241 w 6471871"/>
                <a:gd name="connsiteY31" fmla="*/ 654843 h 1217552"/>
                <a:gd name="connsiteX32" fmla="*/ 953966 w 6471871"/>
                <a:gd name="connsiteY32" fmla="*/ 652462 h 1217552"/>
                <a:gd name="connsiteX33" fmla="*/ 951585 w 6471871"/>
                <a:gd name="connsiteY33" fmla="*/ 631031 h 1217552"/>
                <a:gd name="connsiteX34" fmla="*/ 982541 w 6471871"/>
                <a:gd name="connsiteY34" fmla="*/ 631031 h 1217552"/>
                <a:gd name="connsiteX35" fmla="*/ 982541 w 6471871"/>
                <a:gd name="connsiteY35" fmla="*/ 616743 h 1217552"/>
                <a:gd name="connsiteX36" fmla="*/ 1058741 w 6471871"/>
                <a:gd name="connsiteY36" fmla="*/ 614362 h 1217552"/>
                <a:gd name="connsiteX37" fmla="*/ 1058741 w 6471871"/>
                <a:gd name="connsiteY37" fmla="*/ 607219 h 1217552"/>
                <a:gd name="connsiteX38" fmla="*/ 1130179 w 6471871"/>
                <a:gd name="connsiteY38" fmla="*/ 607218 h 1217552"/>
                <a:gd name="connsiteX39" fmla="*/ 1132560 w 6471871"/>
                <a:gd name="connsiteY39" fmla="*/ 595312 h 1217552"/>
                <a:gd name="connsiteX40" fmla="*/ 1244478 w 6471871"/>
                <a:gd name="connsiteY40" fmla="*/ 597693 h 1217552"/>
                <a:gd name="connsiteX41" fmla="*/ 1244479 w 6471871"/>
                <a:gd name="connsiteY41" fmla="*/ 590550 h 1217552"/>
                <a:gd name="connsiteX42" fmla="*/ 1261148 w 6471871"/>
                <a:gd name="connsiteY42" fmla="*/ 590550 h 1217552"/>
                <a:gd name="connsiteX43" fmla="*/ 1261147 w 6471871"/>
                <a:gd name="connsiteY43" fmla="*/ 583406 h 1217552"/>
                <a:gd name="connsiteX44" fmla="*/ 1358779 w 6471871"/>
                <a:gd name="connsiteY44" fmla="*/ 583406 h 1217552"/>
                <a:gd name="connsiteX45" fmla="*/ 1356397 w 6471871"/>
                <a:gd name="connsiteY45" fmla="*/ 564355 h 1217552"/>
                <a:gd name="connsiteX46" fmla="*/ 1384972 w 6471871"/>
                <a:gd name="connsiteY46" fmla="*/ 566737 h 1217552"/>
                <a:gd name="connsiteX47" fmla="*/ 1384972 w 6471871"/>
                <a:gd name="connsiteY47" fmla="*/ 552450 h 1217552"/>
                <a:gd name="connsiteX48" fmla="*/ 1461172 w 6471871"/>
                <a:gd name="connsiteY48" fmla="*/ 550068 h 1217552"/>
                <a:gd name="connsiteX49" fmla="*/ 1461172 w 6471871"/>
                <a:gd name="connsiteY49" fmla="*/ 538162 h 1217552"/>
                <a:gd name="connsiteX50" fmla="*/ 1496891 w 6471871"/>
                <a:gd name="connsiteY50" fmla="*/ 540543 h 1217552"/>
                <a:gd name="connsiteX51" fmla="*/ 1494510 w 6471871"/>
                <a:gd name="connsiteY51" fmla="*/ 526256 h 1217552"/>
                <a:gd name="connsiteX52" fmla="*/ 1577854 w 6471871"/>
                <a:gd name="connsiteY52" fmla="*/ 523875 h 1217552"/>
                <a:gd name="connsiteX53" fmla="*/ 1575472 w 6471871"/>
                <a:gd name="connsiteY53" fmla="*/ 507206 h 1217552"/>
                <a:gd name="connsiteX54" fmla="*/ 1765972 w 6471871"/>
                <a:gd name="connsiteY54" fmla="*/ 507206 h 1217552"/>
                <a:gd name="connsiteX55" fmla="*/ 1765972 w 6471871"/>
                <a:gd name="connsiteY55" fmla="*/ 492918 h 1217552"/>
                <a:gd name="connsiteX56" fmla="*/ 1875510 w 6471871"/>
                <a:gd name="connsiteY56" fmla="*/ 492918 h 1217552"/>
                <a:gd name="connsiteX57" fmla="*/ 1875510 w 6471871"/>
                <a:gd name="connsiteY57" fmla="*/ 483393 h 1217552"/>
                <a:gd name="connsiteX58" fmla="*/ 1982666 w 6471871"/>
                <a:gd name="connsiteY58" fmla="*/ 481012 h 1217552"/>
                <a:gd name="connsiteX59" fmla="*/ 1985047 w 6471871"/>
                <a:gd name="connsiteY59" fmla="*/ 471487 h 1217552"/>
                <a:gd name="connsiteX60" fmla="*/ 2020766 w 6471871"/>
                <a:gd name="connsiteY60" fmla="*/ 471487 h 1217552"/>
                <a:gd name="connsiteX61" fmla="*/ 2020766 w 6471871"/>
                <a:gd name="connsiteY61" fmla="*/ 452437 h 1217552"/>
                <a:gd name="connsiteX62" fmla="*/ 2168403 w 6471871"/>
                <a:gd name="connsiteY62" fmla="*/ 452437 h 1217552"/>
                <a:gd name="connsiteX63" fmla="*/ 2166022 w 6471871"/>
                <a:gd name="connsiteY63" fmla="*/ 440531 h 1217552"/>
                <a:gd name="connsiteX64" fmla="*/ 2211266 w 6471871"/>
                <a:gd name="connsiteY64" fmla="*/ 442912 h 1217552"/>
                <a:gd name="connsiteX65" fmla="*/ 2211266 w 6471871"/>
                <a:gd name="connsiteY65" fmla="*/ 423862 h 1217552"/>
                <a:gd name="connsiteX66" fmla="*/ 2304135 w 6471871"/>
                <a:gd name="connsiteY66" fmla="*/ 428625 h 1217552"/>
                <a:gd name="connsiteX67" fmla="*/ 2306516 w 6471871"/>
                <a:gd name="connsiteY67" fmla="*/ 411956 h 1217552"/>
                <a:gd name="connsiteX68" fmla="*/ 2604172 w 6471871"/>
                <a:gd name="connsiteY68" fmla="*/ 414337 h 1217552"/>
                <a:gd name="connsiteX69" fmla="*/ 2604172 w 6471871"/>
                <a:gd name="connsiteY69" fmla="*/ 400050 h 1217552"/>
                <a:gd name="connsiteX70" fmla="*/ 2816104 w 6471871"/>
                <a:gd name="connsiteY70" fmla="*/ 402431 h 1217552"/>
                <a:gd name="connsiteX71" fmla="*/ 2816104 w 6471871"/>
                <a:gd name="connsiteY71" fmla="*/ 390525 h 1217552"/>
                <a:gd name="connsiteX72" fmla="*/ 2939929 w 6471871"/>
                <a:gd name="connsiteY72" fmla="*/ 392905 h 1217552"/>
                <a:gd name="connsiteX73" fmla="*/ 2942310 w 6471871"/>
                <a:gd name="connsiteY73" fmla="*/ 388143 h 1217552"/>
                <a:gd name="connsiteX74" fmla="*/ 2992316 w 6471871"/>
                <a:gd name="connsiteY74" fmla="*/ 385762 h 1217552"/>
                <a:gd name="connsiteX75" fmla="*/ 2994697 w 6471871"/>
                <a:gd name="connsiteY75" fmla="*/ 378618 h 1217552"/>
                <a:gd name="connsiteX76" fmla="*/ 3049466 w 6471871"/>
                <a:gd name="connsiteY76" fmla="*/ 381000 h 1217552"/>
                <a:gd name="connsiteX77" fmla="*/ 3054228 w 6471871"/>
                <a:gd name="connsiteY77" fmla="*/ 369093 h 1217552"/>
                <a:gd name="connsiteX78" fmla="*/ 3342360 w 6471871"/>
                <a:gd name="connsiteY78" fmla="*/ 373856 h 1217552"/>
                <a:gd name="connsiteX79" fmla="*/ 3342360 w 6471871"/>
                <a:gd name="connsiteY79" fmla="*/ 347662 h 1217552"/>
                <a:gd name="connsiteX80" fmla="*/ 3404272 w 6471871"/>
                <a:gd name="connsiteY80" fmla="*/ 347662 h 1217552"/>
                <a:gd name="connsiteX81" fmla="*/ 3404272 w 6471871"/>
                <a:gd name="connsiteY81" fmla="*/ 330993 h 1217552"/>
                <a:gd name="connsiteX82" fmla="*/ 3444754 w 6471871"/>
                <a:gd name="connsiteY82" fmla="*/ 333375 h 1217552"/>
                <a:gd name="connsiteX83" fmla="*/ 3444754 w 6471871"/>
                <a:gd name="connsiteY83" fmla="*/ 321468 h 1217552"/>
                <a:gd name="connsiteX84" fmla="*/ 3585247 w 6471871"/>
                <a:gd name="connsiteY84" fmla="*/ 321468 h 1217552"/>
                <a:gd name="connsiteX85" fmla="*/ 3585247 w 6471871"/>
                <a:gd name="connsiteY85" fmla="*/ 311943 h 1217552"/>
                <a:gd name="connsiteX86" fmla="*/ 3613822 w 6471871"/>
                <a:gd name="connsiteY86" fmla="*/ 311943 h 1217552"/>
                <a:gd name="connsiteX87" fmla="*/ 3613822 w 6471871"/>
                <a:gd name="connsiteY87" fmla="*/ 300037 h 1217552"/>
                <a:gd name="connsiteX88" fmla="*/ 3735266 w 6471871"/>
                <a:gd name="connsiteY88" fmla="*/ 297656 h 1217552"/>
                <a:gd name="connsiteX89" fmla="*/ 3735266 w 6471871"/>
                <a:gd name="connsiteY89" fmla="*/ 288131 h 1217552"/>
                <a:gd name="connsiteX90" fmla="*/ 3785272 w 6471871"/>
                <a:gd name="connsiteY90" fmla="*/ 288131 h 1217552"/>
                <a:gd name="connsiteX91" fmla="*/ 3787653 w 6471871"/>
                <a:gd name="connsiteY91" fmla="*/ 278606 h 1217552"/>
                <a:gd name="connsiteX92" fmla="*/ 3840041 w 6471871"/>
                <a:gd name="connsiteY92" fmla="*/ 278606 h 1217552"/>
                <a:gd name="connsiteX93" fmla="*/ 3840041 w 6471871"/>
                <a:gd name="connsiteY93" fmla="*/ 269081 h 1217552"/>
                <a:gd name="connsiteX94" fmla="*/ 3909097 w 6471871"/>
                <a:gd name="connsiteY94" fmla="*/ 269081 h 1217552"/>
                <a:gd name="connsiteX95" fmla="*/ 3909097 w 6471871"/>
                <a:gd name="connsiteY95" fmla="*/ 254793 h 1217552"/>
                <a:gd name="connsiteX96" fmla="*/ 3956722 w 6471871"/>
                <a:gd name="connsiteY96" fmla="*/ 252412 h 1217552"/>
                <a:gd name="connsiteX97" fmla="*/ 3956722 w 6471871"/>
                <a:gd name="connsiteY97" fmla="*/ 235743 h 1217552"/>
                <a:gd name="connsiteX98" fmla="*/ 4211516 w 6471871"/>
                <a:gd name="connsiteY98" fmla="*/ 235743 h 1217552"/>
                <a:gd name="connsiteX99" fmla="*/ 4211516 w 6471871"/>
                <a:gd name="connsiteY99" fmla="*/ 214312 h 1217552"/>
                <a:gd name="connsiteX100" fmla="*/ 4347247 w 6471871"/>
                <a:gd name="connsiteY100" fmla="*/ 214312 h 1217552"/>
                <a:gd name="connsiteX101" fmla="*/ 4344866 w 6471871"/>
                <a:gd name="connsiteY101" fmla="*/ 200025 h 1217552"/>
                <a:gd name="connsiteX102" fmla="*/ 4418685 w 6471871"/>
                <a:gd name="connsiteY102" fmla="*/ 202406 h 1217552"/>
                <a:gd name="connsiteX103" fmla="*/ 4418685 w 6471871"/>
                <a:gd name="connsiteY103" fmla="*/ 190500 h 1217552"/>
                <a:gd name="connsiteX104" fmla="*/ 4571085 w 6471871"/>
                <a:gd name="connsiteY104" fmla="*/ 190500 h 1217552"/>
                <a:gd name="connsiteX105" fmla="*/ 4571085 w 6471871"/>
                <a:gd name="connsiteY105" fmla="*/ 180975 h 1217552"/>
                <a:gd name="connsiteX106" fmla="*/ 4621091 w 6471871"/>
                <a:gd name="connsiteY106" fmla="*/ 183356 h 1217552"/>
                <a:gd name="connsiteX107" fmla="*/ 4625853 w 6471871"/>
                <a:gd name="connsiteY107" fmla="*/ 173831 h 1217552"/>
                <a:gd name="connsiteX108" fmla="*/ 4754441 w 6471871"/>
                <a:gd name="connsiteY108" fmla="*/ 176212 h 1217552"/>
                <a:gd name="connsiteX109" fmla="*/ 4749679 w 6471871"/>
                <a:gd name="connsiteY109" fmla="*/ 164306 h 1217552"/>
                <a:gd name="connsiteX110" fmla="*/ 4785397 w 6471871"/>
                <a:gd name="connsiteY110" fmla="*/ 164306 h 1217552"/>
                <a:gd name="connsiteX111" fmla="*/ 4785397 w 6471871"/>
                <a:gd name="connsiteY111" fmla="*/ 152400 h 1217552"/>
                <a:gd name="connsiteX112" fmla="*/ 4897316 w 6471871"/>
                <a:gd name="connsiteY112" fmla="*/ 152400 h 1217552"/>
                <a:gd name="connsiteX113" fmla="*/ 4904460 w 6471871"/>
                <a:gd name="connsiteY113" fmla="*/ 142875 h 1217552"/>
                <a:gd name="connsiteX114" fmla="*/ 5013997 w 6471871"/>
                <a:gd name="connsiteY114" fmla="*/ 140493 h 1217552"/>
                <a:gd name="connsiteX115" fmla="*/ 5013997 w 6471871"/>
                <a:gd name="connsiteY115" fmla="*/ 133350 h 1217552"/>
                <a:gd name="connsiteX116" fmla="*/ 5099722 w 6471871"/>
                <a:gd name="connsiteY116" fmla="*/ 128587 h 1217552"/>
                <a:gd name="connsiteX117" fmla="*/ 5099722 w 6471871"/>
                <a:gd name="connsiteY117" fmla="*/ 111918 h 1217552"/>
                <a:gd name="connsiteX118" fmla="*/ 5394997 w 6471871"/>
                <a:gd name="connsiteY118" fmla="*/ 111918 h 1217552"/>
                <a:gd name="connsiteX119" fmla="*/ 5392616 w 6471871"/>
                <a:gd name="connsiteY119" fmla="*/ 100012 h 1217552"/>
                <a:gd name="connsiteX120" fmla="*/ 5442622 w 6471871"/>
                <a:gd name="connsiteY120" fmla="*/ 100012 h 1217552"/>
                <a:gd name="connsiteX121" fmla="*/ 5442622 w 6471871"/>
                <a:gd name="connsiteY121" fmla="*/ 90487 h 1217552"/>
                <a:gd name="connsiteX122" fmla="*/ 5535491 w 6471871"/>
                <a:gd name="connsiteY122" fmla="*/ 92868 h 1217552"/>
                <a:gd name="connsiteX123" fmla="*/ 5537872 w 6471871"/>
                <a:gd name="connsiteY123" fmla="*/ 83343 h 1217552"/>
                <a:gd name="connsiteX124" fmla="*/ 5564065 w 6471871"/>
                <a:gd name="connsiteY124" fmla="*/ 83344 h 1217552"/>
                <a:gd name="connsiteX125" fmla="*/ 5568829 w 6471871"/>
                <a:gd name="connsiteY125" fmla="*/ 76200 h 1217552"/>
                <a:gd name="connsiteX126" fmla="*/ 5733135 w 6471871"/>
                <a:gd name="connsiteY126" fmla="*/ 80962 h 1217552"/>
                <a:gd name="connsiteX127" fmla="*/ 5730753 w 6471871"/>
                <a:gd name="connsiteY127" fmla="*/ 59531 h 1217552"/>
                <a:gd name="connsiteX128" fmla="*/ 5804572 w 6471871"/>
                <a:gd name="connsiteY128" fmla="*/ 64294 h 1217552"/>
                <a:gd name="connsiteX129" fmla="*/ 5816479 w 6471871"/>
                <a:gd name="connsiteY129" fmla="*/ 40481 h 1217552"/>
                <a:gd name="connsiteX130" fmla="*/ 5928397 w 6471871"/>
                <a:gd name="connsiteY130" fmla="*/ 42862 h 1217552"/>
                <a:gd name="connsiteX131" fmla="*/ 5928397 w 6471871"/>
                <a:gd name="connsiteY131" fmla="*/ 28575 h 1217552"/>
                <a:gd name="connsiteX132" fmla="*/ 6016504 w 6471871"/>
                <a:gd name="connsiteY132" fmla="*/ 30956 h 1217552"/>
                <a:gd name="connsiteX133" fmla="*/ 6016504 w 6471871"/>
                <a:gd name="connsiteY133" fmla="*/ 21431 h 1217552"/>
                <a:gd name="connsiteX134" fmla="*/ 6076035 w 6471871"/>
                <a:gd name="connsiteY134" fmla="*/ 23812 h 1217552"/>
                <a:gd name="connsiteX135" fmla="*/ 6076034 w 6471871"/>
                <a:gd name="connsiteY135" fmla="*/ 11906 h 1217552"/>
                <a:gd name="connsiteX136" fmla="*/ 6211766 w 6471871"/>
                <a:gd name="connsiteY136" fmla="*/ 14287 h 1217552"/>
                <a:gd name="connsiteX137" fmla="*/ 6211766 w 6471871"/>
                <a:gd name="connsiteY137" fmla="*/ 4762 h 1217552"/>
                <a:gd name="connsiteX138" fmla="*/ 6264154 w 6471871"/>
                <a:gd name="connsiteY138" fmla="*/ 0 h 1217552"/>
                <a:gd name="connsiteX139" fmla="*/ 6471871 w 6471871"/>
                <a:gd name="connsiteY139" fmla="*/ 1832 h 1217552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2455 h 1215720"/>
                <a:gd name="connsiteX137" fmla="*/ 6211766 w 6471871"/>
                <a:gd name="connsiteY137" fmla="*/ 2930 h 1215720"/>
                <a:gd name="connsiteX138" fmla="*/ 6245104 w 6471871"/>
                <a:gd name="connsiteY138" fmla="*/ 5312 h 1215720"/>
                <a:gd name="connsiteX139" fmla="*/ 6471871 w 6471871"/>
                <a:gd name="connsiteY139" fmla="*/ 0 h 1215720"/>
                <a:gd name="connsiteX0" fmla="*/ 0 w 6471871"/>
                <a:gd name="connsiteY0" fmla="*/ 1215720 h 1215720"/>
                <a:gd name="connsiteX1" fmla="*/ 2382 w 6471871"/>
                <a:gd name="connsiteY1" fmla="*/ 943525 h 1215720"/>
                <a:gd name="connsiteX2" fmla="*/ 20516 w 6471871"/>
                <a:gd name="connsiteY2" fmla="*/ 943525 h 1215720"/>
                <a:gd name="connsiteX3" fmla="*/ 20516 w 6471871"/>
                <a:gd name="connsiteY3" fmla="*/ 898280 h 1215720"/>
                <a:gd name="connsiteX4" fmla="*/ 39566 w 6471871"/>
                <a:gd name="connsiteY4" fmla="*/ 893518 h 1215720"/>
                <a:gd name="connsiteX5" fmla="*/ 37185 w 6471871"/>
                <a:gd name="connsiteY5" fmla="*/ 869705 h 1215720"/>
                <a:gd name="connsiteX6" fmla="*/ 80047 w 6471871"/>
                <a:gd name="connsiteY6" fmla="*/ 867324 h 1215720"/>
                <a:gd name="connsiteX7" fmla="*/ 77666 w 6471871"/>
                <a:gd name="connsiteY7" fmla="*/ 850656 h 1215720"/>
                <a:gd name="connsiteX8" fmla="*/ 118147 w 6471871"/>
                <a:gd name="connsiteY8" fmla="*/ 848274 h 1215720"/>
                <a:gd name="connsiteX9" fmla="*/ 118148 w 6471871"/>
                <a:gd name="connsiteY9" fmla="*/ 833987 h 1215720"/>
                <a:gd name="connsiteX10" fmla="*/ 144341 w 6471871"/>
                <a:gd name="connsiteY10" fmla="*/ 829224 h 1215720"/>
                <a:gd name="connsiteX11" fmla="*/ 144341 w 6471871"/>
                <a:gd name="connsiteY11" fmla="*/ 819699 h 1215720"/>
                <a:gd name="connsiteX12" fmla="*/ 206254 w 6471871"/>
                <a:gd name="connsiteY12" fmla="*/ 817318 h 1215720"/>
                <a:gd name="connsiteX13" fmla="*/ 206255 w 6471871"/>
                <a:gd name="connsiteY13" fmla="*/ 803030 h 1215720"/>
                <a:gd name="connsiteX14" fmla="*/ 334841 w 6471871"/>
                <a:gd name="connsiteY14" fmla="*/ 800649 h 1215720"/>
                <a:gd name="connsiteX15" fmla="*/ 334840 w 6471871"/>
                <a:gd name="connsiteY15" fmla="*/ 788743 h 1215720"/>
                <a:gd name="connsiteX16" fmla="*/ 380085 w 6471871"/>
                <a:gd name="connsiteY16" fmla="*/ 788743 h 1215720"/>
                <a:gd name="connsiteX17" fmla="*/ 380085 w 6471871"/>
                <a:gd name="connsiteY17" fmla="*/ 769693 h 1215720"/>
                <a:gd name="connsiteX18" fmla="*/ 468191 w 6471871"/>
                <a:gd name="connsiteY18" fmla="*/ 767311 h 1215720"/>
                <a:gd name="connsiteX19" fmla="*/ 468191 w 6471871"/>
                <a:gd name="connsiteY19" fmla="*/ 750643 h 1215720"/>
                <a:gd name="connsiteX20" fmla="*/ 518197 w 6471871"/>
                <a:gd name="connsiteY20" fmla="*/ 748261 h 1215720"/>
                <a:gd name="connsiteX21" fmla="*/ 518197 w 6471871"/>
                <a:gd name="connsiteY21" fmla="*/ 731593 h 1215720"/>
                <a:gd name="connsiteX22" fmla="*/ 618210 w 6471871"/>
                <a:gd name="connsiteY22" fmla="*/ 729211 h 1215720"/>
                <a:gd name="connsiteX23" fmla="*/ 618210 w 6471871"/>
                <a:gd name="connsiteY23" fmla="*/ 710161 h 1215720"/>
                <a:gd name="connsiteX24" fmla="*/ 658691 w 6471871"/>
                <a:gd name="connsiteY24" fmla="*/ 707780 h 1215720"/>
                <a:gd name="connsiteX25" fmla="*/ 656310 w 6471871"/>
                <a:gd name="connsiteY25" fmla="*/ 688730 h 1215720"/>
                <a:gd name="connsiteX26" fmla="*/ 677741 w 6471871"/>
                <a:gd name="connsiteY26" fmla="*/ 688730 h 1215720"/>
                <a:gd name="connsiteX27" fmla="*/ 680122 w 6471871"/>
                <a:gd name="connsiteY27" fmla="*/ 676824 h 1215720"/>
                <a:gd name="connsiteX28" fmla="*/ 742035 w 6471871"/>
                <a:gd name="connsiteY28" fmla="*/ 674443 h 1215720"/>
                <a:gd name="connsiteX29" fmla="*/ 744416 w 6471871"/>
                <a:gd name="connsiteY29" fmla="*/ 664918 h 1215720"/>
                <a:gd name="connsiteX30" fmla="*/ 870623 w 6471871"/>
                <a:gd name="connsiteY30" fmla="*/ 664918 h 1215720"/>
                <a:gd name="connsiteX31" fmla="*/ 868241 w 6471871"/>
                <a:gd name="connsiteY31" fmla="*/ 653011 h 1215720"/>
                <a:gd name="connsiteX32" fmla="*/ 953966 w 6471871"/>
                <a:gd name="connsiteY32" fmla="*/ 650630 h 1215720"/>
                <a:gd name="connsiteX33" fmla="*/ 951585 w 6471871"/>
                <a:gd name="connsiteY33" fmla="*/ 629199 h 1215720"/>
                <a:gd name="connsiteX34" fmla="*/ 982541 w 6471871"/>
                <a:gd name="connsiteY34" fmla="*/ 629199 h 1215720"/>
                <a:gd name="connsiteX35" fmla="*/ 982541 w 6471871"/>
                <a:gd name="connsiteY35" fmla="*/ 614911 h 1215720"/>
                <a:gd name="connsiteX36" fmla="*/ 1058741 w 6471871"/>
                <a:gd name="connsiteY36" fmla="*/ 612530 h 1215720"/>
                <a:gd name="connsiteX37" fmla="*/ 1058741 w 6471871"/>
                <a:gd name="connsiteY37" fmla="*/ 605387 h 1215720"/>
                <a:gd name="connsiteX38" fmla="*/ 1130179 w 6471871"/>
                <a:gd name="connsiteY38" fmla="*/ 605386 h 1215720"/>
                <a:gd name="connsiteX39" fmla="*/ 1132560 w 6471871"/>
                <a:gd name="connsiteY39" fmla="*/ 593480 h 1215720"/>
                <a:gd name="connsiteX40" fmla="*/ 1244478 w 6471871"/>
                <a:gd name="connsiteY40" fmla="*/ 595861 h 1215720"/>
                <a:gd name="connsiteX41" fmla="*/ 1244479 w 6471871"/>
                <a:gd name="connsiteY41" fmla="*/ 588718 h 1215720"/>
                <a:gd name="connsiteX42" fmla="*/ 1261148 w 6471871"/>
                <a:gd name="connsiteY42" fmla="*/ 588718 h 1215720"/>
                <a:gd name="connsiteX43" fmla="*/ 1261147 w 6471871"/>
                <a:gd name="connsiteY43" fmla="*/ 581574 h 1215720"/>
                <a:gd name="connsiteX44" fmla="*/ 1358779 w 6471871"/>
                <a:gd name="connsiteY44" fmla="*/ 581574 h 1215720"/>
                <a:gd name="connsiteX45" fmla="*/ 1356397 w 6471871"/>
                <a:gd name="connsiteY45" fmla="*/ 562523 h 1215720"/>
                <a:gd name="connsiteX46" fmla="*/ 1384972 w 6471871"/>
                <a:gd name="connsiteY46" fmla="*/ 564905 h 1215720"/>
                <a:gd name="connsiteX47" fmla="*/ 1384972 w 6471871"/>
                <a:gd name="connsiteY47" fmla="*/ 550618 h 1215720"/>
                <a:gd name="connsiteX48" fmla="*/ 1461172 w 6471871"/>
                <a:gd name="connsiteY48" fmla="*/ 548236 h 1215720"/>
                <a:gd name="connsiteX49" fmla="*/ 1461172 w 6471871"/>
                <a:gd name="connsiteY49" fmla="*/ 536330 h 1215720"/>
                <a:gd name="connsiteX50" fmla="*/ 1496891 w 6471871"/>
                <a:gd name="connsiteY50" fmla="*/ 538711 h 1215720"/>
                <a:gd name="connsiteX51" fmla="*/ 1494510 w 6471871"/>
                <a:gd name="connsiteY51" fmla="*/ 524424 h 1215720"/>
                <a:gd name="connsiteX52" fmla="*/ 1577854 w 6471871"/>
                <a:gd name="connsiteY52" fmla="*/ 522043 h 1215720"/>
                <a:gd name="connsiteX53" fmla="*/ 1575472 w 6471871"/>
                <a:gd name="connsiteY53" fmla="*/ 505374 h 1215720"/>
                <a:gd name="connsiteX54" fmla="*/ 1765972 w 6471871"/>
                <a:gd name="connsiteY54" fmla="*/ 505374 h 1215720"/>
                <a:gd name="connsiteX55" fmla="*/ 1765972 w 6471871"/>
                <a:gd name="connsiteY55" fmla="*/ 491086 h 1215720"/>
                <a:gd name="connsiteX56" fmla="*/ 1875510 w 6471871"/>
                <a:gd name="connsiteY56" fmla="*/ 491086 h 1215720"/>
                <a:gd name="connsiteX57" fmla="*/ 1875510 w 6471871"/>
                <a:gd name="connsiteY57" fmla="*/ 481561 h 1215720"/>
                <a:gd name="connsiteX58" fmla="*/ 1982666 w 6471871"/>
                <a:gd name="connsiteY58" fmla="*/ 479180 h 1215720"/>
                <a:gd name="connsiteX59" fmla="*/ 1985047 w 6471871"/>
                <a:gd name="connsiteY59" fmla="*/ 469655 h 1215720"/>
                <a:gd name="connsiteX60" fmla="*/ 2020766 w 6471871"/>
                <a:gd name="connsiteY60" fmla="*/ 469655 h 1215720"/>
                <a:gd name="connsiteX61" fmla="*/ 2020766 w 6471871"/>
                <a:gd name="connsiteY61" fmla="*/ 450605 h 1215720"/>
                <a:gd name="connsiteX62" fmla="*/ 2168403 w 6471871"/>
                <a:gd name="connsiteY62" fmla="*/ 450605 h 1215720"/>
                <a:gd name="connsiteX63" fmla="*/ 2166022 w 6471871"/>
                <a:gd name="connsiteY63" fmla="*/ 438699 h 1215720"/>
                <a:gd name="connsiteX64" fmla="*/ 2211266 w 6471871"/>
                <a:gd name="connsiteY64" fmla="*/ 441080 h 1215720"/>
                <a:gd name="connsiteX65" fmla="*/ 2211266 w 6471871"/>
                <a:gd name="connsiteY65" fmla="*/ 422030 h 1215720"/>
                <a:gd name="connsiteX66" fmla="*/ 2304135 w 6471871"/>
                <a:gd name="connsiteY66" fmla="*/ 426793 h 1215720"/>
                <a:gd name="connsiteX67" fmla="*/ 2306516 w 6471871"/>
                <a:gd name="connsiteY67" fmla="*/ 410124 h 1215720"/>
                <a:gd name="connsiteX68" fmla="*/ 2604172 w 6471871"/>
                <a:gd name="connsiteY68" fmla="*/ 412505 h 1215720"/>
                <a:gd name="connsiteX69" fmla="*/ 2604172 w 6471871"/>
                <a:gd name="connsiteY69" fmla="*/ 398218 h 1215720"/>
                <a:gd name="connsiteX70" fmla="*/ 2816104 w 6471871"/>
                <a:gd name="connsiteY70" fmla="*/ 400599 h 1215720"/>
                <a:gd name="connsiteX71" fmla="*/ 2816104 w 6471871"/>
                <a:gd name="connsiteY71" fmla="*/ 388693 h 1215720"/>
                <a:gd name="connsiteX72" fmla="*/ 2939929 w 6471871"/>
                <a:gd name="connsiteY72" fmla="*/ 391073 h 1215720"/>
                <a:gd name="connsiteX73" fmla="*/ 2942310 w 6471871"/>
                <a:gd name="connsiteY73" fmla="*/ 386311 h 1215720"/>
                <a:gd name="connsiteX74" fmla="*/ 2992316 w 6471871"/>
                <a:gd name="connsiteY74" fmla="*/ 383930 h 1215720"/>
                <a:gd name="connsiteX75" fmla="*/ 2994697 w 6471871"/>
                <a:gd name="connsiteY75" fmla="*/ 376786 h 1215720"/>
                <a:gd name="connsiteX76" fmla="*/ 3049466 w 6471871"/>
                <a:gd name="connsiteY76" fmla="*/ 379168 h 1215720"/>
                <a:gd name="connsiteX77" fmla="*/ 3054228 w 6471871"/>
                <a:gd name="connsiteY77" fmla="*/ 367261 h 1215720"/>
                <a:gd name="connsiteX78" fmla="*/ 3342360 w 6471871"/>
                <a:gd name="connsiteY78" fmla="*/ 372024 h 1215720"/>
                <a:gd name="connsiteX79" fmla="*/ 3342360 w 6471871"/>
                <a:gd name="connsiteY79" fmla="*/ 345830 h 1215720"/>
                <a:gd name="connsiteX80" fmla="*/ 3404272 w 6471871"/>
                <a:gd name="connsiteY80" fmla="*/ 345830 h 1215720"/>
                <a:gd name="connsiteX81" fmla="*/ 3404272 w 6471871"/>
                <a:gd name="connsiteY81" fmla="*/ 329161 h 1215720"/>
                <a:gd name="connsiteX82" fmla="*/ 3444754 w 6471871"/>
                <a:gd name="connsiteY82" fmla="*/ 331543 h 1215720"/>
                <a:gd name="connsiteX83" fmla="*/ 3444754 w 6471871"/>
                <a:gd name="connsiteY83" fmla="*/ 319636 h 1215720"/>
                <a:gd name="connsiteX84" fmla="*/ 3585247 w 6471871"/>
                <a:gd name="connsiteY84" fmla="*/ 319636 h 1215720"/>
                <a:gd name="connsiteX85" fmla="*/ 3585247 w 6471871"/>
                <a:gd name="connsiteY85" fmla="*/ 310111 h 1215720"/>
                <a:gd name="connsiteX86" fmla="*/ 3613822 w 6471871"/>
                <a:gd name="connsiteY86" fmla="*/ 310111 h 1215720"/>
                <a:gd name="connsiteX87" fmla="*/ 3613822 w 6471871"/>
                <a:gd name="connsiteY87" fmla="*/ 298205 h 1215720"/>
                <a:gd name="connsiteX88" fmla="*/ 3735266 w 6471871"/>
                <a:gd name="connsiteY88" fmla="*/ 295824 h 1215720"/>
                <a:gd name="connsiteX89" fmla="*/ 3735266 w 6471871"/>
                <a:gd name="connsiteY89" fmla="*/ 286299 h 1215720"/>
                <a:gd name="connsiteX90" fmla="*/ 3785272 w 6471871"/>
                <a:gd name="connsiteY90" fmla="*/ 286299 h 1215720"/>
                <a:gd name="connsiteX91" fmla="*/ 3787653 w 6471871"/>
                <a:gd name="connsiteY91" fmla="*/ 276774 h 1215720"/>
                <a:gd name="connsiteX92" fmla="*/ 3840041 w 6471871"/>
                <a:gd name="connsiteY92" fmla="*/ 276774 h 1215720"/>
                <a:gd name="connsiteX93" fmla="*/ 3840041 w 6471871"/>
                <a:gd name="connsiteY93" fmla="*/ 267249 h 1215720"/>
                <a:gd name="connsiteX94" fmla="*/ 3909097 w 6471871"/>
                <a:gd name="connsiteY94" fmla="*/ 267249 h 1215720"/>
                <a:gd name="connsiteX95" fmla="*/ 3909097 w 6471871"/>
                <a:gd name="connsiteY95" fmla="*/ 252961 h 1215720"/>
                <a:gd name="connsiteX96" fmla="*/ 3956722 w 6471871"/>
                <a:gd name="connsiteY96" fmla="*/ 250580 h 1215720"/>
                <a:gd name="connsiteX97" fmla="*/ 3956722 w 6471871"/>
                <a:gd name="connsiteY97" fmla="*/ 233911 h 1215720"/>
                <a:gd name="connsiteX98" fmla="*/ 4211516 w 6471871"/>
                <a:gd name="connsiteY98" fmla="*/ 233911 h 1215720"/>
                <a:gd name="connsiteX99" fmla="*/ 4211516 w 6471871"/>
                <a:gd name="connsiteY99" fmla="*/ 212480 h 1215720"/>
                <a:gd name="connsiteX100" fmla="*/ 4347247 w 6471871"/>
                <a:gd name="connsiteY100" fmla="*/ 212480 h 1215720"/>
                <a:gd name="connsiteX101" fmla="*/ 4344866 w 6471871"/>
                <a:gd name="connsiteY101" fmla="*/ 198193 h 1215720"/>
                <a:gd name="connsiteX102" fmla="*/ 4418685 w 6471871"/>
                <a:gd name="connsiteY102" fmla="*/ 200574 h 1215720"/>
                <a:gd name="connsiteX103" fmla="*/ 4418685 w 6471871"/>
                <a:gd name="connsiteY103" fmla="*/ 188668 h 1215720"/>
                <a:gd name="connsiteX104" fmla="*/ 4571085 w 6471871"/>
                <a:gd name="connsiteY104" fmla="*/ 188668 h 1215720"/>
                <a:gd name="connsiteX105" fmla="*/ 4571085 w 6471871"/>
                <a:gd name="connsiteY105" fmla="*/ 179143 h 1215720"/>
                <a:gd name="connsiteX106" fmla="*/ 4621091 w 6471871"/>
                <a:gd name="connsiteY106" fmla="*/ 181524 h 1215720"/>
                <a:gd name="connsiteX107" fmla="*/ 4625853 w 6471871"/>
                <a:gd name="connsiteY107" fmla="*/ 171999 h 1215720"/>
                <a:gd name="connsiteX108" fmla="*/ 4754441 w 6471871"/>
                <a:gd name="connsiteY108" fmla="*/ 174380 h 1215720"/>
                <a:gd name="connsiteX109" fmla="*/ 4749679 w 6471871"/>
                <a:gd name="connsiteY109" fmla="*/ 162474 h 1215720"/>
                <a:gd name="connsiteX110" fmla="*/ 4785397 w 6471871"/>
                <a:gd name="connsiteY110" fmla="*/ 162474 h 1215720"/>
                <a:gd name="connsiteX111" fmla="*/ 4785397 w 6471871"/>
                <a:gd name="connsiteY111" fmla="*/ 150568 h 1215720"/>
                <a:gd name="connsiteX112" fmla="*/ 4897316 w 6471871"/>
                <a:gd name="connsiteY112" fmla="*/ 150568 h 1215720"/>
                <a:gd name="connsiteX113" fmla="*/ 4904460 w 6471871"/>
                <a:gd name="connsiteY113" fmla="*/ 141043 h 1215720"/>
                <a:gd name="connsiteX114" fmla="*/ 5013997 w 6471871"/>
                <a:gd name="connsiteY114" fmla="*/ 138661 h 1215720"/>
                <a:gd name="connsiteX115" fmla="*/ 5013997 w 6471871"/>
                <a:gd name="connsiteY115" fmla="*/ 131518 h 1215720"/>
                <a:gd name="connsiteX116" fmla="*/ 5099722 w 6471871"/>
                <a:gd name="connsiteY116" fmla="*/ 126755 h 1215720"/>
                <a:gd name="connsiteX117" fmla="*/ 5099722 w 6471871"/>
                <a:gd name="connsiteY117" fmla="*/ 110086 h 1215720"/>
                <a:gd name="connsiteX118" fmla="*/ 5394997 w 6471871"/>
                <a:gd name="connsiteY118" fmla="*/ 110086 h 1215720"/>
                <a:gd name="connsiteX119" fmla="*/ 5392616 w 6471871"/>
                <a:gd name="connsiteY119" fmla="*/ 98180 h 1215720"/>
                <a:gd name="connsiteX120" fmla="*/ 5442622 w 6471871"/>
                <a:gd name="connsiteY120" fmla="*/ 98180 h 1215720"/>
                <a:gd name="connsiteX121" fmla="*/ 5442622 w 6471871"/>
                <a:gd name="connsiteY121" fmla="*/ 88655 h 1215720"/>
                <a:gd name="connsiteX122" fmla="*/ 5535491 w 6471871"/>
                <a:gd name="connsiteY122" fmla="*/ 91036 h 1215720"/>
                <a:gd name="connsiteX123" fmla="*/ 5537872 w 6471871"/>
                <a:gd name="connsiteY123" fmla="*/ 81511 h 1215720"/>
                <a:gd name="connsiteX124" fmla="*/ 5564065 w 6471871"/>
                <a:gd name="connsiteY124" fmla="*/ 81512 h 1215720"/>
                <a:gd name="connsiteX125" fmla="*/ 5568829 w 6471871"/>
                <a:gd name="connsiteY125" fmla="*/ 74368 h 1215720"/>
                <a:gd name="connsiteX126" fmla="*/ 5733135 w 6471871"/>
                <a:gd name="connsiteY126" fmla="*/ 79130 h 1215720"/>
                <a:gd name="connsiteX127" fmla="*/ 5730753 w 6471871"/>
                <a:gd name="connsiteY127" fmla="*/ 57699 h 1215720"/>
                <a:gd name="connsiteX128" fmla="*/ 5804572 w 6471871"/>
                <a:gd name="connsiteY128" fmla="*/ 62462 h 1215720"/>
                <a:gd name="connsiteX129" fmla="*/ 5816479 w 6471871"/>
                <a:gd name="connsiteY129" fmla="*/ 38649 h 1215720"/>
                <a:gd name="connsiteX130" fmla="*/ 5928397 w 6471871"/>
                <a:gd name="connsiteY130" fmla="*/ 41030 h 1215720"/>
                <a:gd name="connsiteX131" fmla="*/ 5928397 w 6471871"/>
                <a:gd name="connsiteY131" fmla="*/ 26743 h 1215720"/>
                <a:gd name="connsiteX132" fmla="*/ 6016504 w 6471871"/>
                <a:gd name="connsiteY132" fmla="*/ 29124 h 1215720"/>
                <a:gd name="connsiteX133" fmla="*/ 6016504 w 6471871"/>
                <a:gd name="connsiteY133" fmla="*/ 19599 h 1215720"/>
                <a:gd name="connsiteX134" fmla="*/ 6076035 w 6471871"/>
                <a:gd name="connsiteY134" fmla="*/ 21980 h 1215720"/>
                <a:gd name="connsiteX135" fmla="*/ 6076034 w 6471871"/>
                <a:gd name="connsiteY135" fmla="*/ 10074 h 1215720"/>
                <a:gd name="connsiteX136" fmla="*/ 6211766 w 6471871"/>
                <a:gd name="connsiteY136" fmla="*/ 12455 h 1215720"/>
                <a:gd name="connsiteX137" fmla="*/ 6211766 w 6471871"/>
                <a:gd name="connsiteY137" fmla="*/ 2930 h 1215720"/>
                <a:gd name="connsiteX138" fmla="*/ 6245104 w 6471871"/>
                <a:gd name="connsiteY138" fmla="*/ 5312 h 1215720"/>
                <a:gd name="connsiteX139" fmla="*/ 6283204 w 6471871"/>
                <a:gd name="connsiteY139" fmla="*/ 5311 h 1215720"/>
                <a:gd name="connsiteX140" fmla="*/ 6471871 w 6471871"/>
                <a:gd name="connsiteY140" fmla="*/ 0 h 1215720"/>
                <a:gd name="connsiteX0" fmla="*/ 0 w 6471871"/>
                <a:gd name="connsiteY0" fmla="*/ 1222315 h 1222315"/>
                <a:gd name="connsiteX1" fmla="*/ 2382 w 6471871"/>
                <a:gd name="connsiteY1" fmla="*/ 950120 h 1222315"/>
                <a:gd name="connsiteX2" fmla="*/ 20516 w 6471871"/>
                <a:gd name="connsiteY2" fmla="*/ 950120 h 1222315"/>
                <a:gd name="connsiteX3" fmla="*/ 20516 w 6471871"/>
                <a:gd name="connsiteY3" fmla="*/ 904875 h 1222315"/>
                <a:gd name="connsiteX4" fmla="*/ 39566 w 6471871"/>
                <a:gd name="connsiteY4" fmla="*/ 900113 h 1222315"/>
                <a:gd name="connsiteX5" fmla="*/ 37185 w 6471871"/>
                <a:gd name="connsiteY5" fmla="*/ 876300 h 1222315"/>
                <a:gd name="connsiteX6" fmla="*/ 80047 w 6471871"/>
                <a:gd name="connsiteY6" fmla="*/ 873919 h 1222315"/>
                <a:gd name="connsiteX7" fmla="*/ 77666 w 6471871"/>
                <a:gd name="connsiteY7" fmla="*/ 857251 h 1222315"/>
                <a:gd name="connsiteX8" fmla="*/ 118147 w 6471871"/>
                <a:gd name="connsiteY8" fmla="*/ 854869 h 1222315"/>
                <a:gd name="connsiteX9" fmla="*/ 118148 w 6471871"/>
                <a:gd name="connsiteY9" fmla="*/ 840582 h 1222315"/>
                <a:gd name="connsiteX10" fmla="*/ 144341 w 6471871"/>
                <a:gd name="connsiteY10" fmla="*/ 835819 h 1222315"/>
                <a:gd name="connsiteX11" fmla="*/ 144341 w 6471871"/>
                <a:gd name="connsiteY11" fmla="*/ 826294 h 1222315"/>
                <a:gd name="connsiteX12" fmla="*/ 206254 w 6471871"/>
                <a:gd name="connsiteY12" fmla="*/ 823913 h 1222315"/>
                <a:gd name="connsiteX13" fmla="*/ 206255 w 6471871"/>
                <a:gd name="connsiteY13" fmla="*/ 809625 h 1222315"/>
                <a:gd name="connsiteX14" fmla="*/ 334841 w 6471871"/>
                <a:gd name="connsiteY14" fmla="*/ 807244 h 1222315"/>
                <a:gd name="connsiteX15" fmla="*/ 334840 w 6471871"/>
                <a:gd name="connsiteY15" fmla="*/ 795338 h 1222315"/>
                <a:gd name="connsiteX16" fmla="*/ 380085 w 6471871"/>
                <a:gd name="connsiteY16" fmla="*/ 795338 h 1222315"/>
                <a:gd name="connsiteX17" fmla="*/ 380085 w 6471871"/>
                <a:gd name="connsiteY17" fmla="*/ 776288 h 1222315"/>
                <a:gd name="connsiteX18" fmla="*/ 468191 w 6471871"/>
                <a:gd name="connsiteY18" fmla="*/ 773906 h 1222315"/>
                <a:gd name="connsiteX19" fmla="*/ 468191 w 6471871"/>
                <a:gd name="connsiteY19" fmla="*/ 757238 h 1222315"/>
                <a:gd name="connsiteX20" fmla="*/ 518197 w 6471871"/>
                <a:gd name="connsiteY20" fmla="*/ 754856 h 1222315"/>
                <a:gd name="connsiteX21" fmla="*/ 518197 w 6471871"/>
                <a:gd name="connsiteY21" fmla="*/ 738188 h 1222315"/>
                <a:gd name="connsiteX22" fmla="*/ 618210 w 6471871"/>
                <a:gd name="connsiteY22" fmla="*/ 735806 h 1222315"/>
                <a:gd name="connsiteX23" fmla="*/ 618210 w 6471871"/>
                <a:gd name="connsiteY23" fmla="*/ 716756 h 1222315"/>
                <a:gd name="connsiteX24" fmla="*/ 658691 w 6471871"/>
                <a:gd name="connsiteY24" fmla="*/ 714375 h 1222315"/>
                <a:gd name="connsiteX25" fmla="*/ 656310 w 6471871"/>
                <a:gd name="connsiteY25" fmla="*/ 695325 h 1222315"/>
                <a:gd name="connsiteX26" fmla="*/ 677741 w 6471871"/>
                <a:gd name="connsiteY26" fmla="*/ 695325 h 1222315"/>
                <a:gd name="connsiteX27" fmla="*/ 680122 w 6471871"/>
                <a:gd name="connsiteY27" fmla="*/ 683419 h 1222315"/>
                <a:gd name="connsiteX28" fmla="*/ 742035 w 6471871"/>
                <a:gd name="connsiteY28" fmla="*/ 681038 h 1222315"/>
                <a:gd name="connsiteX29" fmla="*/ 744416 w 6471871"/>
                <a:gd name="connsiteY29" fmla="*/ 671513 h 1222315"/>
                <a:gd name="connsiteX30" fmla="*/ 870623 w 6471871"/>
                <a:gd name="connsiteY30" fmla="*/ 671513 h 1222315"/>
                <a:gd name="connsiteX31" fmla="*/ 868241 w 6471871"/>
                <a:gd name="connsiteY31" fmla="*/ 659606 h 1222315"/>
                <a:gd name="connsiteX32" fmla="*/ 953966 w 6471871"/>
                <a:gd name="connsiteY32" fmla="*/ 657225 h 1222315"/>
                <a:gd name="connsiteX33" fmla="*/ 951585 w 6471871"/>
                <a:gd name="connsiteY33" fmla="*/ 635794 h 1222315"/>
                <a:gd name="connsiteX34" fmla="*/ 982541 w 6471871"/>
                <a:gd name="connsiteY34" fmla="*/ 635794 h 1222315"/>
                <a:gd name="connsiteX35" fmla="*/ 982541 w 6471871"/>
                <a:gd name="connsiteY35" fmla="*/ 621506 h 1222315"/>
                <a:gd name="connsiteX36" fmla="*/ 1058741 w 6471871"/>
                <a:gd name="connsiteY36" fmla="*/ 619125 h 1222315"/>
                <a:gd name="connsiteX37" fmla="*/ 1058741 w 6471871"/>
                <a:gd name="connsiteY37" fmla="*/ 611982 h 1222315"/>
                <a:gd name="connsiteX38" fmla="*/ 1130179 w 6471871"/>
                <a:gd name="connsiteY38" fmla="*/ 611981 h 1222315"/>
                <a:gd name="connsiteX39" fmla="*/ 1132560 w 6471871"/>
                <a:gd name="connsiteY39" fmla="*/ 600075 h 1222315"/>
                <a:gd name="connsiteX40" fmla="*/ 1244478 w 6471871"/>
                <a:gd name="connsiteY40" fmla="*/ 602456 h 1222315"/>
                <a:gd name="connsiteX41" fmla="*/ 1244479 w 6471871"/>
                <a:gd name="connsiteY41" fmla="*/ 595313 h 1222315"/>
                <a:gd name="connsiteX42" fmla="*/ 1261148 w 6471871"/>
                <a:gd name="connsiteY42" fmla="*/ 595313 h 1222315"/>
                <a:gd name="connsiteX43" fmla="*/ 1261147 w 6471871"/>
                <a:gd name="connsiteY43" fmla="*/ 588169 h 1222315"/>
                <a:gd name="connsiteX44" fmla="*/ 1358779 w 6471871"/>
                <a:gd name="connsiteY44" fmla="*/ 588169 h 1222315"/>
                <a:gd name="connsiteX45" fmla="*/ 1356397 w 6471871"/>
                <a:gd name="connsiteY45" fmla="*/ 569118 h 1222315"/>
                <a:gd name="connsiteX46" fmla="*/ 1384972 w 6471871"/>
                <a:gd name="connsiteY46" fmla="*/ 571500 h 1222315"/>
                <a:gd name="connsiteX47" fmla="*/ 1384972 w 6471871"/>
                <a:gd name="connsiteY47" fmla="*/ 557213 h 1222315"/>
                <a:gd name="connsiteX48" fmla="*/ 1461172 w 6471871"/>
                <a:gd name="connsiteY48" fmla="*/ 554831 h 1222315"/>
                <a:gd name="connsiteX49" fmla="*/ 1461172 w 6471871"/>
                <a:gd name="connsiteY49" fmla="*/ 542925 h 1222315"/>
                <a:gd name="connsiteX50" fmla="*/ 1496891 w 6471871"/>
                <a:gd name="connsiteY50" fmla="*/ 545306 h 1222315"/>
                <a:gd name="connsiteX51" fmla="*/ 1494510 w 6471871"/>
                <a:gd name="connsiteY51" fmla="*/ 531019 h 1222315"/>
                <a:gd name="connsiteX52" fmla="*/ 1577854 w 6471871"/>
                <a:gd name="connsiteY52" fmla="*/ 528638 h 1222315"/>
                <a:gd name="connsiteX53" fmla="*/ 1575472 w 6471871"/>
                <a:gd name="connsiteY53" fmla="*/ 511969 h 1222315"/>
                <a:gd name="connsiteX54" fmla="*/ 1765972 w 6471871"/>
                <a:gd name="connsiteY54" fmla="*/ 511969 h 1222315"/>
                <a:gd name="connsiteX55" fmla="*/ 1765972 w 6471871"/>
                <a:gd name="connsiteY55" fmla="*/ 497681 h 1222315"/>
                <a:gd name="connsiteX56" fmla="*/ 1875510 w 6471871"/>
                <a:gd name="connsiteY56" fmla="*/ 497681 h 1222315"/>
                <a:gd name="connsiteX57" fmla="*/ 1875510 w 6471871"/>
                <a:gd name="connsiteY57" fmla="*/ 488156 h 1222315"/>
                <a:gd name="connsiteX58" fmla="*/ 1982666 w 6471871"/>
                <a:gd name="connsiteY58" fmla="*/ 485775 h 1222315"/>
                <a:gd name="connsiteX59" fmla="*/ 1985047 w 6471871"/>
                <a:gd name="connsiteY59" fmla="*/ 476250 h 1222315"/>
                <a:gd name="connsiteX60" fmla="*/ 2020766 w 6471871"/>
                <a:gd name="connsiteY60" fmla="*/ 476250 h 1222315"/>
                <a:gd name="connsiteX61" fmla="*/ 2020766 w 6471871"/>
                <a:gd name="connsiteY61" fmla="*/ 457200 h 1222315"/>
                <a:gd name="connsiteX62" fmla="*/ 2168403 w 6471871"/>
                <a:gd name="connsiteY62" fmla="*/ 457200 h 1222315"/>
                <a:gd name="connsiteX63" fmla="*/ 2166022 w 6471871"/>
                <a:gd name="connsiteY63" fmla="*/ 445294 h 1222315"/>
                <a:gd name="connsiteX64" fmla="*/ 2211266 w 6471871"/>
                <a:gd name="connsiteY64" fmla="*/ 447675 h 1222315"/>
                <a:gd name="connsiteX65" fmla="*/ 2211266 w 6471871"/>
                <a:gd name="connsiteY65" fmla="*/ 428625 h 1222315"/>
                <a:gd name="connsiteX66" fmla="*/ 2304135 w 6471871"/>
                <a:gd name="connsiteY66" fmla="*/ 433388 h 1222315"/>
                <a:gd name="connsiteX67" fmla="*/ 2306516 w 6471871"/>
                <a:gd name="connsiteY67" fmla="*/ 416719 h 1222315"/>
                <a:gd name="connsiteX68" fmla="*/ 2604172 w 6471871"/>
                <a:gd name="connsiteY68" fmla="*/ 419100 h 1222315"/>
                <a:gd name="connsiteX69" fmla="*/ 2604172 w 6471871"/>
                <a:gd name="connsiteY69" fmla="*/ 404813 h 1222315"/>
                <a:gd name="connsiteX70" fmla="*/ 2816104 w 6471871"/>
                <a:gd name="connsiteY70" fmla="*/ 407194 h 1222315"/>
                <a:gd name="connsiteX71" fmla="*/ 2816104 w 6471871"/>
                <a:gd name="connsiteY71" fmla="*/ 395288 h 1222315"/>
                <a:gd name="connsiteX72" fmla="*/ 2939929 w 6471871"/>
                <a:gd name="connsiteY72" fmla="*/ 397668 h 1222315"/>
                <a:gd name="connsiteX73" fmla="*/ 2942310 w 6471871"/>
                <a:gd name="connsiteY73" fmla="*/ 392906 h 1222315"/>
                <a:gd name="connsiteX74" fmla="*/ 2992316 w 6471871"/>
                <a:gd name="connsiteY74" fmla="*/ 390525 h 1222315"/>
                <a:gd name="connsiteX75" fmla="*/ 2994697 w 6471871"/>
                <a:gd name="connsiteY75" fmla="*/ 383381 h 1222315"/>
                <a:gd name="connsiteX76" fmla="*/ 3049466 w 6471871"/>
                <a:gd name="connsiteY76" fmla="*/ 385763 h 1222315"/>
                <a:gd name="connsiteX77" fmla="*/ 3054228 w 6471871"/>
                <a:gd name="connsiteY77" fmla="*/ 373856 h 1222315"/>
                <a:gd name="connsiteX78" fmla="*/ 3342360 w 6471871"/>
                <a:gd name="connsiteY78" fmla="*/ 378619 h 1222315"/>
                <a:gd name="connsiteX79" fmla="*/ 3342360 w 6471871"/>
                <a:gd name="connsiteY79" fmla="*/ 352425 h 1222315"/>
                <a:gd name="connsiteX80" fmla="*/ 3404272 w 6471871"/>
                <a:gd name="connsiteY80" fmla="*/ 352425 h 1222315"/>
                <a:gd name="connsiteX81" fmla="*/ 3404272 w 6471871"/>
                <a:gd name="connsiteY81" fmla="*/ 335756 h 1222315"/>
                <a:gd name="connsiteX82" fmla="*/ 3444754 w 6471871"/>
                <a:gd name="connsiteY82" fmla="*/ 338138 h 1222315"/>
                <a:gd name="connsiteX83" fmla="*/ 3444754 w 6471871"/>
                <a:gd name="connsiteY83" fmla="*/ 326231 h 1222315"/>
                <a:gd name="connsiteX84" fmla="*/ 3585247 w 6471871"/>
                <a:gd name="connsiteY84" fmla="*/ 326231 h 1222315"/>
                <a:gd name="connsiteX85" fmla="*/ 3585247 w 6471871"/>
                <a:gd name="connsiteY85" fmla="*/ 316706 h 1222315"/>
                <a:gd name="connsiteX86" fmla="*/ 3613822 w 6471871"/>
                <a:gd name="connsiteY86" fmla="*/ 316706 h 1222315"/>
                <a:gd name="connsiteX87" fmla="*/ 3613822 w 6471871"/>
                <a:gd name="connsiteY87" fmla="*/ 304800 h 1222315"/>
                <a:gd name="connsiteX88" fmla="*/ 3735266 w 6471871"/>
                <a:gd name="connsiteY88" fmla="*/ 302419 h 1222315"/>
                <a:gd name="connsiteX89" fmla="*/ 3735266 w 6471871"/>
                <a:gd name="connsiteY89" fmla="*/ 292894 h 1222315"/>
                <a:gd name="connsiteX90" fmla="*/ 3785272 w 6471871"/>
                <a:gd name="connsiteY90" fmla="*/ 292894 h 1222315"/>
                <a:gd name="connsiteX91" fmla="*/ 3787653 w 6471871"/>
                <a:gd name="connsiteY91" fmla="*/ 283369 h 1222315"/>
                <a:gd name="connsiteX92" fmla="*/ 3840041 w 6471871"/>
                <a:gd name="connsiteY92" fmla="*/ 283369 h 1222315"/>
                <a:gd name="connsiteX93" fmla="*/ 3840041 w 6471871"/>
                <a:gd name="connsiteY93" fmla="*/ 273844 h 1222315"/>
                <a:gd name="connsiteX94" fmla="*/ 3909097 w 6471871"/>
                <a:gd name="connsiteY94" fmla="*/ 273844 h 1222315"/>
                <a:gd name="connsiteX95" fmla="*/ 3909097 w 6471871"/>
                <a:gd name="connsiteY95" fmla="*/ 259556 h 1222315"/>
                <a:gd name="connsiteX96" fmla="*/ 3956722 w 6471871"/>
                <a:gd name="connsiteY96" fmla="*/ 257175 h 1222315"/>
                <a:gd name="connsiteX97" fmla="*/ 3956722 w 6471871"/>
                <a:gd name="connsiteY97" fmla="*/ 240506 h 1222315"/>
                <a:gd name="connsiteX98" fmla="*/ 4211516 w 6471871"/>
                <a:gd name="connsiteY98" fmla="*/ 240506 h 1222315"/>
                <a:gd name="connsiteX99" fmla="*/ 4211516 w 6471871"/>
                <a:gd name="connsiteY99" fmla="*/ 219075 h 1222315"/>
                <a:gd name="connsiteX100" fmla="*/ 4347247 w 6471871"/>
                <a:gd name="connsiteY100" fmla="*/ 219075 h 1222315"/>
                <a:gd name="connsiteX101" fmla="*/ 4344866 w 6471871"/>
                <a:gd name="connsiteY101" fmla="*/ 204788 h 1222315"/>
                <a:gd name="connsiteX102" fmla="*/ 4418685 w 6471871"/>
                <a:gd name="connsiteY102" fmla="*/ 207169 h 1222315"/>
                <a:gd name="connsiteX103" fmla="*/ 4418685 w 6471871"/>
                <a:gd name="connsiteY103" fmla="*/ 195263 h 1222315"/>
                <a:gd name="connsiteX104" fmla="*/ 4571085 w 6471871"/>
                <a:gd name="connsiteY104" fmla="*/ 195263 h 1222315"/>
                <a:gd name="connsiteX105" fmla="*/ 4571085 w 6471871"/>
                <a:gd name="connsiteY105" fmla="*/ 185738 h 1222315"/>
                <a:gd name="connsiteX106" fmla="*/ 4621091 w 6471871"/>
                <a:gd name="connsiteY106" fmla="*/ 188119 h 1222315"/>
                <a:gd name="connsiteX107" fmla="*/ 4625853 w 6471871"/>
                <a:gd name="connsiteY107" fmla="*/ 178594 h 1222315"/>
                <a:gd name="connsiteX108" fmla="*/ 4754441 w 6471871"/>
                <a:gd name="connsiteY108" fmla="*/ 180975 h 1222315"/>
                <a:gd name="connsiteX109" fmla="*/ 4749679 w 6471871"/>
                <a:gd name="connsiteY109" fmla="*/ 169069 h 1222315"/>
                <a:gd name="connsiteX110" fmla="*/ 4785397 w 6471871"/>
                <a:gd name="connsiteY110" fmla="*/ 169069 h 1222315"/>
                <a:gd name="connsiteX111" fmla="*/ 4785397 w 6471871"/>
                <a:gd name="connsiteY111" fmla="*/ 157163 h 1222315"/>
                <a:gd name="connsiteX112" fmla="*/ 4897316 w 6471871"/>
                <a:gd name="connsiteY112" fmla="*/ 157163 h 1222315"/>
                <a:gd name="connsiteX113" fmla="*/ 4904460 w 6471871"/>
                <a:gd name="connsiteY113" fmla="*/ 147638 h 1222315"/>
                <a:gd name="connsiteX114" fmla="*/ 5013997 w 6471871"/>
                <a:gd name="connsiteY114" fmla="*/ 145256 h 1222315"/>
                <a:gd name="connsiteX115" fmla="*/ 5013997 w 6471871"/>
                <a:gd name="connsiteY115" fmla="*/ 138113 h 1222315"/>
                <a:gd name="connsiteX116" fmla="*/ 5099722 w 6471871"/>
                <a:gd name="connsiteY116" fmla="*/ 133350 h 1222315"/>
                <a:gd name="connsiteX117" fmla="*/ 5099722 w 6471871"/>
                <a:gd name="connsiteY117" fmla="*/ 116681 h 1222315"/>
                <a:gd name="connsiteX118" fmla="*/ 5394997 w 6471871"/>
                <a:gd name="connsiteY118" fmla="*/ 116681 h 1222315"/>
                <a:gd name="connsiteX119" fmla="*/ 5392616 w 6471871"/>
                <a:gd name="connsiteY119" fmla="*/ 104775 h 1222315"/>
                <a:gd name="connsiteX120" fmla="*/ 5442622 w 6471871"/>
                <a:gd name="connsiteY120" fmla="*/ 104775 h 1222315"/>
                <a:gd name="connsiteX121" fmla="*/ 5442622 w 6471871"/>
                <a:gd name="connsiteY121" fmla="*/ 95250 h 1222315"/>
                <a:gd name="connsiteX122" fmla="*/ 5535491 w 6471871"/>
                <a:gd name="connsiteY122" fmla="*/ 97631 h 1222315"/>
                <a:gd name="connsiteX123" fmla="*/ 5537872 w 6471871"/>
                <a:gd name="connsiteY123" fmla="*/ 88106 h 1222315"/>
                <a:gd name="connsiteX124" fmla="*/ 5564065 w 6471871"/>
                <a:gd name="connsiteY124" fmla="*/ 88107 h 1222315"/>
                <a:gd name="connsiteX125" fmla="*/ 5568829 w 6471871"/>
                <a:gd name="connsiteY125" fmla="*/ 80963 h 1222315"/>
                <a:gd name="connsiteX126" fmla="*/ 5733135 w 6471871"/>
                <a:gd name="connsiteY126" fmla="*/ 85725 h 1222315"/>
                <a:gd name="connsiteX127" fmla="*/ 5730753 w 6471871"/>
                <a:gd name="connsiteY127" fmla="*/ 64294 h 1222315"/>
                <a:gd name="connsiteX128" fmla="*/ 5804572 w 6471871"/>
                <a:gd name="connsiteY128" fmla="*/ 69057 h 1222315"/>
                <a:gd name="connsiteX129" fmla="*/ 5816479 w 6471871"/>
                <a:gd name="connsiteY129" fmla="*/ 45244 h 1222315"/>
                <a:gd name="connsiteX130" fmla="*/ 5928397 w 6471871"/>
                <a:gd name="connsiteY130" fmla="*/ 47625 h 1222315"/>
                <a:gd name="connsiteX131" fmla="*/ 5928397 w 6471871"/>
                <a:gd name="connsiteY131" fmla="*/ 33338 h 1222315"/>
                <a:gd name="connsiteX132" fmla="*/ 6016504 w 6471871"/>
                <a:gd name="connsiteY132" fmla="*/ 35719 h 1222315"/>
                <a:gd name="connsiteX133" fmla="*/ 6016504 w 6471871"/>
                <a:gd name="connsiteY133" fmla="*/ 26194 h 1222315"/>
                <a:gd name="connsiteX134" fmla="*/ 6076035 w 6471871"/>
                <a:gd name="connsiteY134" fmla="*/ 28575 h 1222315"/>
                <a:gd name="connsiteX135" fmla="*/ 6076034 w 6471871"/>
                <a:gd name="connsiteY135" fmla="*/ 16669 h 1222315"/>
                <a:gd name="connsiteX136" fmla="*/ 6211766 w 6471871"/>
                <a:gd name="connsiteY136" fmla="*/ 19050 h 1222315"/>
                <a:gd name="connsiteX137" fmla="*/ 6211766 w 6471871"/>
                <a:gd name="connsiteY137" fmla="*/ 9525 h 1222315"/>
                <a:gd name="connsiteX138" fmla="*/ 6245104 w 6471871"/>
                <a:gd name="connsiteY138" fmla="*/ 11907 h 1222315"/>
                <a:gd name="connsiteX139" fmla="*/ 6247486 w 6471871"/>
                <a:gd name="connsiteY139" fmla="*/ 0 h 1222315"/>
                <a:gd name="connsiteX140" fmla="*/ 6471871 w 6471871"/>
                <a:gd name="connsiteY140" fmla="*/ 6595 h 1222315"/>
                <a:gd name="connsiteX0" fmla="*/ 0 w 6471871"/>
                <a:gd name="connsiteY0" fmla="*/ 1224695 h 1224695"/>
                <a:gd name="connsiteX1" fmla="*/ 2382 w 6471871"/>
                <a:gd name="connsiteY1" fmla="*/ 952500 h 1224695"/>
                <a:gd name="connsiteX2" fmla="*/ 20516 w 6471871"/>
                <a:gd name="connsiteY2" fmla="*/ 952500 h 1224695"/>
                <a:gd name="connsiteX3" fmla="*/ 20516 w 6471871"/>
                <a:gd name="connsiteY3" fmla="*/ 907255 h 1224695"/>
                <a:gd name="connsiteX4" fmla="*/ 39566 w 6471871"/>
                <a:gd name="connsiteY4" fmla="*/ 902493 h 1224695"/>
                <a:gd name="connsiteX5" fmla="*/ 37185 w 6471871"/>
                <a:gd name="connsiteY5" fmla="*/ 878680 h 1224695"/>
                <a:gd name="connsiteX6" fmla="*/ 80047 w 6471871"/>
                <a:gd name="connsiteY6" fmla="*/ 876299 h 1224695"/>
                <a:gd name="connsiteX7" fmla="*/ 77666 w 6471871"/>
                <a:gd name="connsiteY7" fmla="*/ 859631 h 1224695"/>
                <a:gd name="connsiteX8" fmla="*/ 118147 w 6471871"/>
                <a:gd name="connsiteY8" fmla="*/ 857249 h 1224695"/>
                <a:gd name="connsiteX9" fmla="*/ 118148 w 6471871"/>
                <a:gd name="connsiteY9" fmla="*/ 842962 h 1224695"/>
                <a:gd name="connsiteX10" fmla="*/ 144341 w 6471871"/>
                <a:gd name="connsiteY10" fmla="*/ 838199 h 1224695"/>
                <a:gd name="connsiteX11" fmla="*/ 144341 w 6471871"/>
                <a:gd name="connsiteY11" fmla="*/ 828674 h 1224695"/>
                <a:gd name="connsiteX12" fmla="*/ 206254 w 6471871"/>
                <a:gd name="connsiteY12" fmla="*/ 826293 h 1224695"/>
                <a:gd name="connsiteX13" fmla="*/ 206255 w 6471871"/>
                <a:gd name="connsiteY13" fmla="*/ 812005 h 1224695"/>
                <a:gd name="connsiteX14" fmla="*/ 334841 w 6471871"/>
                <a:gd name="connsiteY14" fmla="*/ 809624 h 1224695"/>
                <a:gd name="connsiteX15" fmla="*/ 334840 w 6471871"/>
                <a:gd name="connsiteY15" fmla="*/ 797718 h 1224695"/>
                <a:gd name="connsiteX16" fmla="*/ 380085 w 6471871"/>
                <a:gd name="connsiteY16" fmla="*/ 797718 h 1224695"/>
                <a:gd name="connsiteX17" fmla="*/ 380085 w 6471871"/>
                <a:gd name="connsiteY17" fmla="*/ 778668 h 1224695"/>
                <a:gd name="connsiteX18" fmla="*/ 468191 w 6471871"/>
                <a:gd name="connsiteY18" fmla="*/ 776286 h 1224695"/>
                <a:gd name="connsiteX19" fmla="*/ 468191 w 6471871"/>
                <a:gd name="connsiteY19" fmla="*/ 759618 h 1224695"/>
                <a:gd name="connsiteX20" fmla="*/ 518197 w 6471871"/>
                <a:gd name="connsiteY20" fmla="*/ 757236 h 1224695"/>
                <a:gd name="connsiteX21" fmla="*/ 518197 w 6471871"/>
                <a:gd name="connsiteY21" fmla="*/ 740568 h 1224695"/>
                <a:gd name="connsiteX22" fmla="*/ 618210 w 6471871"/>
                <a:gd name="connsiteY22" fmla="*/ 738186 h 1224695"/>
                <a:gd name="connsiteX23" fmla="*/ 618210 w 6471871"/>
                <a:gd name="connsiteY23" fmla="*/ 719136 h 1224695"/>
                <a:gd name="connsiteX24" fmla="*/ 658691 w 6471871"/>
                <a:gd name="connsiteY24" fmla="*/ 716755 h 1224695"/>
                <a:gd name="connsiteX25" fmla="*/ 656310 w 6471871"/>
                <a:gd name="connsiteY25" fmla="*/ 697705 h 1224695"/>
                <a:gd name="connsiteX26" fmla="*/ 677741 w 6471871"/>
                <a:gd name="connsiteY26" fmla="*/ 697705 h 1224695"/>
                <a:gd name="connsiteX27" fmla="*/ 680122 w 6471871"/>
                <a:gd name="connsiteY27" fmla="*/ 685799 h 1224695"/>
                <a:gd name="connsiteX28" fmla="*/ 742035 w 6471871"/>
                <a:gd name="connsiteY28" fmla="*/ 683418 h 1224695"/>
                <a:gd name="connsiteX29" fmla="*/ 744416 w 6471871"/>
                <a:gd name="connsiteY29" fmla="*/ 673893 h 1224695"/>
                <a:gd name="connsiteX30" fmla="*/ 870623 w 6471871"/>
                <a:gd name="connsiteY30" fmla="*/ 673893 h 1224695"/>
                <a:gd name="connsiteX31" fmla="*/ 868241 w 6471871"/>
                <a:gd name="connsiteY31" fmla="*/ 661986 h 1224695"/>
                <a:gd name="connsiteX32" fmla="*/ 953966 w 6471871"/>
                <a:gd name="connsiteY32" fmla="*/ 659605 h 1224695"/>
                <a:gd name="connsiteX33" fmla="*/ 951585 w 6471871"/>
                <a:gd name="connsiteY33" fmla="*/ 638174 h 1224695"/>
                <a:gd name="connsiteX34" fmla="*/ 982541 w 6471871"/>
                <a:gd name="connsiteY34" fmla="*/ 638174 h 1224695"/>
                <a:gd name="connsiteX35" fmla="*/ 982541 w 6471871"/>
                <a:gd name="connsiteY35" fmla="*/ 623886 h 1224695"/>
                <a:gd name="connsiteX36" fmla="*/ 1058741 w 6471871"/>
                <a:gd name="connsiteY36" fmla="*/ 621505 h 1224695"/>
                <a:gd name="connsiteX37" fmla="*/ 1058741 w 6471871"/>
                <a:gd name="connsiteY37" fmla="*/ 614362 h 1224695"/>
                <a:gd name="connsiteX38" fmla="*/ 1130179 w 6471871"/>
                <a:gd name="connsiteY38" fmla="*/ 614361 h 1224695"/>
                <a:gd name="connsiteX39" fmla="*/ 1132560 w 6471871"/>
                <a:gd name="connsiteY39" fmla="*/ 602455 h 1224695"/>
                <a:gd name="connsiteX40" fmla="*/ 1244478 w 6471871"/>
                <a:gd name="connsiteY40" fmla="*/ 604836 h 1224695"/>
                <a:gd name="connsiteX41" fmla="*/ 1244479 w 6471871"/>
                <a:gd name="connsiteY41" fmla="*/ 597693 h 1224695"/>
                <a:gd name="connsiteX42" fmla="*/ 1261148 w 6471871"/>
                <a:gd name="connsiteY42" fmla="*/ 597693 h 1224695"/>
                <a:gd name="connsiteX43" fmla="*/ 1261147 w 6471871"/>
                <a:gd name="connsiteY43" fmla="*/ 590549 h 1224695"/>
                <a:gd name="connsiteX44" fmla="*/ 1358779 w 6471871"/>
                <a:gd name="connsiteY44" fmla="*/ 590549 h 1224695"/>
                <a:gd name="connsiteX45" fmla="*/ 1356397 w 6471871"/>
                <a:gd name="connsiteY45" fmla="*/ 571498 h 1224695"/>
                <a:gd name="connsiteX46" fmla="*/ 1384972 w 6471871"/>
                <a:gd name="connsiteY46" fmla="*/ 573880 h 1224695"/>
                <a:gd name="connsiteX47" fmla="*/ 1384972 w 6471871"/>
                <a:gd name="connsiteY47" fmla="*/ 559593 h 1224695"/>
                <a:gd name="connsiteX48" fmla="*/ 1461172 w 6471871"/>
                <a:gd name="connsiteY48" fmla="*/ 557211 h 1224695"/>
                <a:gd name="connsiteX49" fmla="*/ 1461172 w 6471871"/>
                <a:gd name="connsiteY49" fmla="*/ 545305 h 1224695"/>
                <a:gd name="connsiteX50" fmla="*/ 1496891 w 6471871"/>
                <a:gd name="connsiteY50" fmla="*/ 547686 h 1224695"/>
                <a:gd name="connsiteX51" fmla="*/ 1494510 w 6471871"/>
                <a:gd name="connsiteY51" fmla="*/ 533399 h 1224695"/>
                <a:gd name="connsiteX52" fmla="*/ 1577854 w 6471871"/>
                <a:gd name="connsiteY52" fmla="*/ 531018 h 1224695"/>
                <a:gd name="connsiteX53" fmla="*/ 1575472 w 6471871"/>
                <a:gd name="connsiteY53" fmla="*/ 514349 h 1224695"/>
                <a:gd name="connsiteX54" fmla="*/ 1765972 w 6471871"/>
                <a:gd name="connsiteY54" fmla="*/ 514349 h 1224695"/>
                <a:gd name="connsiteX55" fmla="*/ 1765972 w 6471871"/>
                <a:gd name="connsiteY55" fmla="*/ 500061 h 1224695"/>
                <a:gd name="connsiteX56" fmla="*/ 1875510 w 6471871"/>
                <a:gd name="connsiteY56" fmla="*/ 500061 h 1224695"/>
                <a:gd name="connsiteX57" fmla="*/ 1875510 w 6471871"/>
                <a:gd name="connsiteY57" fmla="*/ 490536 h 1224695"/>
                <a:gd name="connsiteX58" fmla="*/ 1982666 w 6471871"/>
                <a:gd name="connsiteY58" fmla="*/ 488155 h 1224695"/>
                <a:gd name="connsiteX59" fmla="*/ 1985047 w 6471871"/>
                <a:gd name="connsiteY59" fmla="*/ 478630 h 1224695"/>
                <a:gd name="connsiteX60" fmla="*/ 2020766 w 6471871"/>
                <a:gd name="connsiteY60" fmla="*/ 478630 h 1224695"/>
                <a:gd name="connsiteX61" fmla="*/ 2020766 w 6471871"/>
                <a:gd name="connsiteY61" fmla="*/ 459580 h 1224695"/>
                <a:gd name="connsiteX62" fmla="*/ 2168403 w 6471871"/>
                <a:gd name="connsiteY62" fmla="*/ 459580 h 1224695"/>
                <a:gd name="connsiteX63" fmla="*/ 2166022 w 6471871"/>
                <a:gd name="connsiteY63" fmla="*/ 447674 h 1224695"/>
                <a:gd name="connsiteX64" fmla="*/ 2211266 w 6471871"/>
                <a:gd name="connsiteY64" fmla="*/ 450055 h 1224695"/>
                <a:gd name="connsiteX65" fmla="*/ 2211266 w 6471871"/>
                <a:gd name="connsiteY65" fmla="*/ 431005 h 1224695"/>
                <a:gd name="connsiteX66" fmla="*/ 2304135 w 6471871"/>
                <a:gd name="connsiteY66" fmla="*/ 435768 h 1224695"/>
                <a:gd name="connsiteX67" fmla="*/ 2306516 w 6471871"/>
                <a:gd name="connsiteY67" fmla="*/ 419099 h 1224695"/>
                <a:gd name="connsiteX68" fmla="*/ 2604172 w 6471871"/>
                <a:gd name="connsiteY68" fmla="*/ 421480 h 1224695"/>
                <a:gd name="connsiteX69" fmla="*/ 2604172 w 6471871"/>
                <a:gd name="connsiteY69" fmla="*/ 407193 h 1224695"/>
                <a:gd name="connsiteX70" fmla="*/ 2816104 w 6471871"/>
                <a:gd name="connsiteY70" fmla="*/ 409574 h 1224695"/>
                <a:gd name="connsiteX71" fmla="*/ 2816104 w 6471871"/>
                <a:gd name="connsiteY71" fmla="*/ 397668 h 1224695"/>
                <a:gd name="connsiteX72" fmla="*/ 2939929 w 6471871"/>
                <a:gd name="connsiteY72" fmla="*/ 400048 h 1224695"/>
                <a:gd name="connsiteX73" fmla="*/ 2942310 w 6471871"/>
                <a:gd name="connsiteY73" fmla="*/ 395286 h 1224695"/>
                <a:gd name="connsiteX74" fmla="*/ 2992316 w 6471871"/>
                <a:gd name="connsiteY74" fmla="*/ 392905 h 1224695"/>
                <a:gd name="connsiteX75" fmla="*/ 2994697 w 6471871"/>
                <a:gd name="connsiteY75" fmla="*/ 385761 h 1224695"/>
                <a:gd name="connsiteX76" fmla="*/ 3049466 w 6471871"/>
                <a:gd name="connsiteY76" fmla="*/ 388143 h 1224695"/>
                <a:gd name="connsiteX77" fmla="*/ 3054228 w 6471871"/>
                <a:gd name="connsiteY77" fmla="*/ 376236 h 1224695"/>
                <a:gd name="connsiteX78" fmla="*/ 3342360 w 6471871"/>
                <a:gd name="connsiteY78" fmla="*/ 380999 h 1224695"/>
                <a:gd name="connsiteX79" fmla="*/ 3342360 w 6471871"/>
                <a:gd name="connsiteY79" fmla="*/ 354805 h 1224695"/>
                <a:gd name="connsiteX80" fmla="*/ 3404272 w 6471871"/>
                <a:gd name="connsiteY80" fmla="*/ 354805 h 1224695"/>
                <a:gd name="connsiteX81" fmla="*/ 3404272 w 6471871"/>
                <a:gd name="connsiteY81" fmla="*/ 338136 h 1224695"/>
                <a:gd name="connsiteX82" fmla="*/ 3444754 w 6471871"/>
                <a:gd name="connsiteY82" fmla="*/ 340518 h 1224695"/>
                <a:gd name="connsiteX83" fmla="*/ 3444754 w 6471871"/>
                <a:gd name="connsiteY83" fmla="*/ 328611 h 1224695"/>
                <a:gd name="connsiteX84" fmla="*/ 3585247 w 6471871"/>
                <a:gd name="connsiteY84" fmla="*/ 328611 h 1224695"/>
                <a:gd name="connsiteX85" fmla="*/ 3585247 w 6471871"/>
                <a:gd name="connsiteY85" fmla="*/ 319086 h 1224695"/>
                <a:gd name="connsiteX86" fmla="*/ 3613822 w 6471871"/>
                <a:gd name="connsiteY86" fmla="*/ 319086 h 1224695"/>
                <a:gd name="connsiteX87" fmla="*/ 3613822 w 6471871"/>
                <a:gd name="connsiteY87" fmla="*/ 307180 h 1224695"/>
                <a:gd name="connsiteX88" fmla="*/ 3735266 w 6471871"/>
                <a:gd name="connsiteY88" fmla="*/ 304799 h 1224695"/>
                <a:gd name="connsiteX89" fmla="*/ 3735266 w 6471871"/>
                <a:gd name="connsiteY89" fmla="*/ 295274 h 1224695"/>
                <a:gd name="connsiteX90" fmla="*/ 3785272 w 6471871"/>
                <a:gd name="connsiteY90" fmla="*/ 295274 h 1224695"/>
                <a:gd name="connsiteX91" fmla="*/ 3787653 w 6471871"/>
                <a:gd name="connsiteY91" fmla="*/ 285749 h 1224695"/>
                <a:gd name="connsiteX92" fmla="*/ 3840041 w 6471871"/>
                <a:gd name="connsiteY92" fmla="*/ 285749 h 1224695"/>
                <a:gd name="connsiteX93" fmla="*/ 3840041 w 6471871"/>
                <a:gd name="connsiteY93" fmla="*/ 276224 h 1224695"/>
                <a:gd name="connsiteX94" fmla="*/ 3909097 w 6471871"/>
                <a:gd name="connsiteY94" fmla="*/ 276224 h 1224695"/>
                <a:gd name="connsiteX95" fmla="*/ 3909097 w 6471871"/>
                <a:gd name="connsiteY95" fmla="*/ 261936 h 1224695"/>
                <a:gd name="connsiteX96" fmla="*/ 3956722 w 6471871"/>
                <a:gd name="connsiteY96" fmla="*/ 259555 h 1224695"/>
                <a:gd name="connsiteX97" fmla="*/ 3956722 w 6471871"/>
                <a:gd name="connsiteY97" fmla="*/ 242886 h 1224695"/>
                <a:gd name="connsiteX98" fmla="*/ 4211516 w 6471871"/>
                <a:gd name="connsiteY98" fmla="*/ 242886 h 1224695"/>
                <a:gd name="connsiteX99" fmla="*/ 4211516 w 6471871"/>
                <a:gd name="connsiteY99" fmla="*/ 221455 h 1224695"/>
                <a:gd name="connsiteX100" fmla="*/ 4347247 w 6471871"/>
                <a:gd name="connsiteY100" fmla="*/ 221455 h 1224695"/>
                <a:gd name="connsiteX101" fmla="*/ 4344866 w 6471871"/>
                <a:gd name="connsiteY101" fmla="*/ 207168 h 1224695"/>
                <a:gd name="connsiteX102" fmla="*/ 4418685 w 6471871"/>
                <a:gd name="connsiteY102" fmla="*/ 209549 h 1224695"/>
                <a:gd name="connsiteX103" fmla="*/ 4418685 w 6471871"/>
                <a:gd name="connsiteY103" fmla="*/ 197643 h 1224695"/>
                <a:gd name="connsiteX104" fmla="*/ 4571085 w 6471871"/>
                <a:gd name="connsiteY104" fmla="*/ 197643 h 1224695"/>
                <a:gd name="connsiteX105" fmla="*/ 4571085 w 6471871"/>
                <a:gd name="connsiteY105" fmla="*/ 188118 h 1224695"/>
                <a:gd name="connsiteX106" fmla="*/ 4621091 w 6471871"/>
                <a:gd name="connsiteY106" fmla="*/ 190499 h 1224695"/>
                <a:gd name="connsiteX107" fmla="*/ 4625853 w 6471871"/>
                <a:gd name="connsiteY107" fmla="*/ 180974 h 1224695"/>
                <a:gd name="connsiteX108" fmla="*/ 4754441 w 6471871"/>
                <a:gd name="connsiteY108" fmla="*/ 183355 h 1224695"/>
                <a:gd name="connsiteX109" fmla="*/ 4749679 w 6471871"/>
                <a:gd name="connsiteY109" fmla="*/ 171449 h 1224695"/>
                <a:gd name="connsiteX110" fmla="*/ 4785397 w 6471871"/>
                <a:gd name="connsiteY110" fmla="*/ 171449 h 1224695"/>
                <a:gd name="connsiteX111" fmla="*/ 4785397 w 6471871"/>
                <a:gd name="connsiteY111" fmla="*/ 159543 h 1224695"/>
                <a:gd name="connsiteX112" fmla="*/ 4897316 w 6471871"/>
                <a:gd name="connsiteY112" fmla="*/ 159543 h 1224695"/>
                <a:gd name="connsiteX113" fmla="*/ 4904460 w 6471871"/>
                <a:gd name="connsiteY113" fmla="*/ 150018 h 1224695"/>
                <a:gd name="connsiteX114" fmla="*/ 5013997 w 6471871"/>
                <a:gd name="connsiteY114" fmla="*/ 147636 h 1224695"/>
                <a:gd name="connsiteX115" fmla="*/ 5013997 w 6471871"/>
                <a:gd name="connsiteY115" fmla="*/ 140493 h 1224695"/>
                <a:gd name="connsiteX116" fmla="*/ 5099722 w 6471871"/>
                <a:gd name="connsiteY116" fmla="*/ 135730 h 1224695"/>
                <a:gd name="connsiteX117" fmla="*/ 5099722 w 6471871"/>
                <a:gd name="connsiteY117" fmla="*/ 119061 h 1224695"/>
                <a:gd name="connsiteX118" fmla="*/ 5394997 w 6471871"/>
                <a:gd name="connsiteY118" fmla="*/ 119061 h 1224695"/>
                <a:gd name="connsiteX119" fmla="*/ 5392616 w 6471871"/>
                <a:gd name="connsiteY119" fmla="*/ 107155 h 1224695"/>
                <a:gd name="connsiteX120" fmla="*/ 5442622 w 6471871"/>
                <a:gd name="connsiteY120" fmla="*/ 107155 h 1224695"/>
                <a:gd name="connsiteX121" fmla="*/ 5442622 w 6471871"/>
                <a:gd name="connsiteY121" fmla="*/ 97630 h 1224695"/>
                <a:gd name="connsiteX122" fmla="*/ 5535491 w 6471871"/>
                <a:gd name="connsiteY122" fmla="*/ 100011 h 1224695"/>
                <a:gd name="connsiteX123" fmla="*/ 5537872 w 6471871"/>
                <a:gd name="connsiteY123" fmla="*/ 90486 h 1224695"/>
                <a:gd name="connsiteX124" fmla="*/ 5564065 w 6471871"/>
                <a:gd name="connsiteY124" fmla="*/ 90487 h 1224695"/>
                <a:gd name="connsiteX125" fmla="*/ 5568829 w 6471871"/>
                <a:gd name="connsiteY125" fmla="*/ 83343 h 1224695"/>
                <a:gd name="connsiteX126" fmla="*/ 5733135 w 6471871"/>
                <a:gd name="connsiteY126" fmla="*/ 88105 h 1224695"/>
                <a:gd name="connsiteX127" fmla="*/ 5730753 w 6471871"/>
                <a:gd name="connsiteY127" fmla="*/ 66674 h 1224695"/>
                <a:gd name="connsiteX128" fmla="*/ 5804572 w 6471871"/>
                <a:gd name="connsiteY128" fmla="*/ 71437 h 1224695"/>
                <a:gd name="connsiteX129" fmla="*/ 5816479 w 6471871"/>
                <a:gd name="connsiteY129" fmla="*/ 47624 h 1224695"/>
                <a:gd name="connsiteX130" fmla="*/ 5928397 w 6471871"/>
                <a:gd name="connsiteY130" fmla="*/ 50005 h 1224695"/>
                <a:gd name="connsiteX131" fmla="*/ 5928397 w 6471871"/>
                <a:gd name="connsiteY131" fmla="*/ 35718 h 1224695"/>
                <a:gd name="connsiteX132" fmla="*/ 6016504 w 6471871"/>
                <a:gd name="connsiteY132" fmla="*/ 38099 h 1224695"/>
                <a:gd name="connsiteX133" fmla="*/ 6016504 w 6471871"/>
                <a:gd name="connsiteY133" fmla="*/ 28574 h 1224695"/>
                <a:gd name="connsiteX134" fmla="*/ 6076035 w 6471871"/>
                <a:gd name="connsiteY134" fmla="*/ 30955 h 1224695"/>
                <a:gd name="connsiteX135" fmla="*/ 6076034 w 6471871"/>
                <a:gd name="connsiteY135" fmla="*/ 19049 h 1224695"/>
                <a:gd name="connsiteX136" fmla="*/ 6211766 w 6471871"/>
                <a:gd name="connsiteY136" fmla="*/ 21430 h 1224695"/>
                <a:gd name="connsiteX137" fmla="*/ 6211766 w 6471871"/>
                <a:gd name="connsiteY137" fmla="*/ 11905 h 1224695"/>
                <a:gd name="connsiteX138" fmla="*/ 6245104 w 6471871"/>
                <a:gd name="connsiteY138" fmla="*/ 14287 h 1224695"/>
                <a:gd name="connsiteX139" fmla="*/ 6247486 w 6471871"/>
                <a:gd name="connsiteY139" fmla="*/ 2380 h 1224695"/>
                <a:gd name="connsiteX140" fmla="*/ 6295110 w 6471871"/>
                <a:gd name="connsiteY140" fmla="*/ 0 h 1224695"/>
                <a:gd name="connsiteX141" fmla="*/ 6471871 w 6471871"/>
                <a:gd name="connsiteY141" fmla="*/ 8975 h 1224695"/>
                <a:gd name="connsiteX0" fmla="*/ 0 w 6471871"/>
                <a:gd name="connsiteY0" fmla="*/ 1224695 h 1224695"/>
                <a:gd name="connsiteX1" fmla="*/ 2382 w 6471871"/>
                <a:gd name="connsiteY1" fmla="*/ 952500 h 1224695"/>
                <a:gd name="connsiteX2" fmla="*/ 20516 w 6471871"/>
                <a:gd name="connsiteY2" fmla="*/ 952500 h 1224695"/>
                <a:gd name="connsiteX3" fmla="*/ 20516 w 6471871"/>
                <a:gd name="connsiteY3" fmla="*/ 907255 h 1224695"/>
                <a:gd name="connsiteX4" fmla="*/ 39566 w 6471871"/>
                <a:gd name="connsiteY4" fmla="*/ 902493 h 1224695"/>
                <a:gd name="connsiteX5" fmla="*/ 37185 w 6471871"/>
                <a:gd name="connsiteY5" fmla="*/ 878680 h 1224695"/>
                <a:gd name="connsiteX6" fmla="*/ 80047 w 6471871"/>
                <a:gd name="connsiteY6" fmla="*/ 876299 h 1224695"/>
                <a:gd name="connsiteX7" fmla="*/ 77666 w 6471871"/>
                <a:gd name="connsiteY7" fmla="*/ 859631 h 1224695"/>
                <a:gd name="connsiteX8" fmla="*/ 118147 w 6471871"/>
                <a:gd name="connsiteY8" fmla="*/ 857249 h 1224695"/>
                <a:gd name="connsiteX9" fmla="*/ 118148 w 6471871"/>
                <a:gd name="connsiteY9" fmla="*/ 842962 h 1224695"/>
                <a:gd name="connsiteX10" fmla="*/ 144341 w 6471871"/>
                <a:gd name="connsiteY10" fmla="*/ 838199 h 1224695"/>
                <a:gd name="connsiteX11" fmla="*/ 144341 w 6471871"/>
                <a:gd name="connsiteY11" fmla="*/ 828674 h 1224695"/>
                <a:gd name="connsiteX12" fmla="*/ 206254 w 6471871"/>
                <a:gd name="connsiteY12" fmla="*/ 826293 h 1224695"/>
                <a:gd name="connsiteX13" fmla="*/ 206255 w 6471871"/>
                <a:gd name="connsiteY13" fmla="*/ 812005 h 1224695"/>
                <a:gd name="connsiteX14" fmla="*/ 334841 w 6471871"/>
                <a:gd name="connsiteY14" fmla="*/ 809624 h 1224695"/>
                <a:gd name="connsiteX15" fmla="*/ 334840 w 6471871"/>
                <a:gd name="connsiteY15" fmla="*/ 797718 h 1224695"/>
                <a:gd name="connsiteX16" fmla="*/ 380085 w 6471871"/>
                <a:gd name="connsiteY16" fmla="*/ 797718 h 1224695"/>
                <a:gd name="connsiteX17" fmla="*/ 380085 w 6471871"/>
                <a:gd name="connsiteY17" fmla="*/ 778668 h 1224695"/>
                <a:gd name="connsiteX18" fmla="*/ 468191 w 6471871"/>
                <a:gd name="connsiteY18" fmla="*/ 776286 h 1224695"/>
                <a:gd name="connsiteX19" fmla="*/ 468191 w 6471871"/>
                <a:gd name="connsiteY19" fmla="*/ 759618 h 1224695"/>
                <a:gd name="connsiteX20" fmla="*/ 518197 w 6471871"/>
                <a:gd name="connsiteY20" fmla="*/ 757236 h 1224695"/>
                <a:gd name="connsiteX21" fmla="*/ 518197 w 6471871"/>
                <a:gd name="connsiteY21" fmla="*/ 740568 h 1224695"/>
                <a:gd name="connsiteX22" fmla="*/ 618210 w 6471871"/>
                <a:gd name="connsiteY22" fmla="*/ 738186 h 1224695"/>
                <a:gd name="connsiteX23" fmla="*/ 618210 w 6471871"/>
                <a:gd name="connsiteY23" fmla="*/ 719136 h 1224695"/>
                <a:gd name="connsiteX24" fmla="*/ 658691 w 6471871"/>
                <a:gd name="connsiteY24" fmla="*/ 716755 h 1224695"/>
                <a:gd name="connsiteX25" fmla="*/ 656310 w 6471871"/>
                <a:gd name="connsiteY25" fmla="*/ 697705 h 1224695"/>
                <a:gd name="connsiteX26" fmla="*/ 677741 w 6471871"/>
                <a:gd name="connsiteY26" fmla="*/ 697705 h 1224695"/>
                <a:gd name="connsiteX27" fmla="*/ 680122 w 6471871"/>
                <a:gd name="connsiteY27" fmla="*/ 685799 h 1224695"/>
                <a:gd name="connsiteX28" fmla="*/ 742035 w 6471871"/>
                <a:gd name="connsiteY28" fmla="*/ 683418 h 1224695"/>
                <a:gd name="connsiteX29" fmla="*/ 744416 w 6471871"/>
                <a:gd name="connsiteY29" fmla="*/ 673893 h 1224695"/>
                <a:gd name="connsiteX30" fmla="*/ 870623 w 6471871"/>
                <a:gd name="connsiteY30" fmla="*/ 673893 h 1224695"/>
                <a:gd name="connsiteX31" fmla="*/ 868241 w 6471871"/>
                <a:gd name="connsiteY31" fmla="*/ 661986 h 1224695"/>
                <a:gd name="connsiteX32" fmla="*/ 953966 w 6471871"/>
                <a:gd name="connsiteY32" fmla="*/ 659605 h 1224695"/>
                <a:gd name="connsiteX33" fmla="*/ 951585 w 6471871"/>
                <a:gd name="connsiteY33" fmla="*/ 638174 h 1224695"/>
                <a:gd name="connsiteX34" fmla="*/ 982541 w 6471871"/>
                <a:gd name="connsiteY34" fmla="*/ 638174 h 1224695"/>
                <a:gd name="connsiteX35" fmla="*/ 982541 w 6471871"/>
                <a:gd name="connsiteY35" fmla="*/ 623886 h 1224695"/>
                <a:gd name="connsiteX36" fmla="*/ 1058741 w 6471871"/>
                <a:gd name="connsiteY36" fmla="*/ 621505 h 1224695"/>
                <a:gd name="connsiteX37" fmla="*/ 1058741 w 6471871"/>
                <a:gd name="connsiteY37" fmla="*/ 614362 h 1224695"/>
                <a:gd name="connsiteX38" fmla="*/ 1130179 w 6471871"/>
                <a:gd name="connsiteY38" fmla="*/ 614361 h 1224695"/>
                <a:gd name="connsiteX39" fmla="*/ 1132560 w 6471871"/>
                <a:gd name="connsiteY39" fmla="*/ 602455 h 1224695"/>
                <a:gd name="connsiteX40" fmla="*/ 1244478 w 6471871"/>
                <a:gd name="connsiteY40" fmla="*/ 604836 h 1224695"/>
                <a:gd name="connsiteX41" fmla="*/ 1244479 w 6471871"/>
                <a:gd name="connsiteY41" fmla="*/ 597693 h 1224695"/>
                <a:gd name="connsiteX42" fmla="*/ 1261148 w 6471871"/>
                <a:gd name="connsiteY42" fmla="*/ 597693 h 1224695"/>
                <a:gd name="connsiteX43" fmla="*/ 1261147 w 6471871"/>
                <a:gd name="connsiteY43" fmla="*/ 590549 h 1224695"/>
                <a:gd name="connsiteX44" fmla="*/ 1358779 w 6471871"/>
                <a:gd name="connsiteY44" fmla="*/ 590549 h 1224695"/>
                <a:gd name="connsiteX45" fmla="*/ 1356397 w 6471871"/>
                <a:gd name="connsiteY45" fmla="*/ 571498 h 1224695"/>
                <a:gd name="connsiteX46" fmla="*/ 1384972 w 6471871"/>
                <a:gd name="connsiteY46" fmla="*/ 573880 h 1224695"/>
                <a:gd name="connsiteX47" fmla="*/ 1384972 w 6471871"/>
                <a:gd name="connsiteY47" fmla="*/ 559593 h 1224695"/>
                <a:gd name="connsiteX48" fmla="*/ 1461172 w 6471871"/>
                <a:gd name="connsiteY48" fmla="*/ 557211 h 1224695"/>
                <a:gd name="connsiteX49" fmla="*/ 1461172 w 6471871"/>
                <a:gd name="connsiteY49" fmla="*/ 545305 h 1224695"/>
                <a:gd name="connsiteX50" fmla="*/ 1496891 w 6471871"/>
                <a:gd name="connsiteY50" fmla="*/ 547686 h 1224695"/>
                <a:gd name="connsiteX51" fmla="*/ 1494510 w 6471871"/>
                <a:gd name="connsiteY51" fmla="*/ 533399 h 1224695"/>
                <a:gd name="connsiteX52" fmla="*/ 1577854 w 6471871"/>
                <a:gd name="connsiteY52" fmla="*/ 531018 h 1224695"/>
                <a:gd name="connsiteX53" fmla="*/ 1575472 w 6471871"/>
                <a:gd name="connsiteY53" fmla="*/ 514349 h 1224695"/>
                <a:gd name="connsiteX54" fmla="*/ 1765972 w 6471871"/>
                <a:gd name="connsiteY54" fmla="*/ 514349 h 1224695"/>
                <a:gd name="connsiteX55" fmla="*/ 1765972 w 6471871"/>
                <a:gd name="connsiteY55" fmla="*/ 500061 h 1224695"/>
                <a:gd name="connsiteX56" fmla="*/ 1875510 w 6471871"/>
                <a:gd name="connsiteY56" fmla="*/ 500061 h 1224695"/>
                <a:gd name="connsiteX57" fmla="*/ 1875510 w 6471871"/>
                <a:gd name="connsiteY57" fmla="*/ 490536 h 1224695"/>
                <a:gd name="connsiteX58" fmla="*/ 1982666 w 6471871"/>
                <a:gd name="connsiteY58" fmla="*/ 488155 h 1224695"/>
                <a:gd name="connsiteX59" fmla="*/ 1985047 w 6471871"/>
                <a:gd name="connsiteY59" fmla="*/ 478630 h 1224695"/>
                <a:gd name="connsiteX60" fmla="*/ 2020766 w 6471871"/>
                <a:gd name="connsiteY60" fmla="*/ 478630 h 1224695"/>
                <a:gd name="connsiteX61" fmla="*/ 2020766 w 6471871"/>
                <a:gd name="connsiteY61" fmla="*/ 459580 h 1224695"/>
                <a:gd name="connsiteX62" fmla="*/ 2168403 w 6471871"/>
                <a:gd name="connsiteY62" fmla="*/ 459580 h 1224695"/>
                <a:gd name="connsiteX63" fmla="*/ 2166022 w 6471871"/>
                <a:gd name="connsiteY63" fmla="*/ 447674 h 1224695"/>
                <a:gd name="connsiteX64" fmla="*/ 2211266 w 6471871"/>
                <a:gd name="connsiteY64" fmla="*/ 450055 h 1224695"/>
                <a:gd name="connsiteX65" fmla="*/ 2211266 w 6471871"/>
                <a:gd name="connsiteY65" fmla="*/ 431005 h 1224695"/>
                <a:gd name="connsiteX66" fmla="*/ 2304135 w 6471871"/>
                <a:gd name="connsiteY66" fmla="*/ 435768 h 1224695"/>
                <a:gd name="connsiteX67" fmla="*/ 2306516 w 6471871"/>
                <a:gd name="connsiteY67" fmla="*/ 419099 h 1224695"/>
                <a:gd name="connsiteX68" fmla="*/ 2604172 w 6471871"/>
                <a:gd name="connsiteY68" fmla="*/ 421480 h 1224695"/>
                <a:gd name="connsiteX69" fmla="*/ 2604172 w 6471871"/>
                <a:gd name="connsiteY69" fmla="*/ 407193 h 1224695"/>
                <a:gd name="connsiteX70" fmla="*/ 2816104 w 6471871"/>
                <a:gd name="connsiteY70" fmla="*/ 409574 h 1224695"/>
                <a:gd name="connsiteX71" fmla="*/ 2816104 w 6471871"/>
                <a:gd name="connsiteY71" fmla="*/ 397668 h 1224695"/>
                <a:gd name="connsiteX72" fmla="*/ 2939929 w 6471871"/>
                <a:gd name="connsiteY72" fmla="*/ 400048 h 1224695"/>
                <a:gd name="connsiteX73" fmla="*/ 2942310 w 6471871"/>
                <a:gd name="connsiteY73" fmla="*/ 395286 h 1224695"/>
                <a:gd name="connsiteX74" fmla="*/ 2992316 w 6471871"/>
                <a:gd name="connsiteY74" fmla="*/ 392905 h 1224695"/>
                <a:gd name="connsiteX75" fmla="*/ 2994697 w 6471871"/>
                <a:gd name="connsiteY75" fmla="*/ 385761 h 1224695"/>
                <a:gd name="connsiteX76" fmla="*/ 3049466 w 6471871"/>
                <a:gd name="connsiteY76" fmla="*/ 388143 h 1224695"/>
                <a:gd name="connsiteX77" fmla="*/ 3054228 w 6471871"/>
                <a:gd name="connsiteY77" fmla="*/ 376236 h 1224695"/>
                <a:gd name="connsiteX78" fmla="*/ 3342360 w 6471871"/>
                <a:gd name="connsiteY78" fmla="*/ 380999 h 1224695"/>
                <a:gd name="connsiteX79" fmla="*/ 3342360 w 6471871"/>
                <a:gd name="connsiteY79" fmla="*/ 354805 h 1224695"/>
                <a:gd name="connsiteX80" fmla="*/ 3404272 w 6471871"/>
                <a:gd name="connsiteY80" fmla="*/ 354805 h 1224695"/>
                <a:gd name="connsiteX81" fmla="*/ 3404272 w 6471871"/>
                <a:gd name="connsiteY81" fmla="*/ 338136 h 1224695"/>
                <a:gd name="connsiteX82" fmla="*/ 3444754 w 6471871"/>
                <a:gd name="connsiteY82" fmla="*/ 340518 h 1224695"/>
                <a:gd name="connsiteX83" fmla="*/ 3444754 w 6471871"/>
                <a:gd name="connsiteY83" fmla="*/ 328611 h 1224695"/>
                <a:gd name="connsiteX84" fmla="*/ 3585247 w 6471871"/>
                <a:gd name="connsiteY84" fmla="*/ 328611 h 1224695"/>
                <a:gd name="connsiteX85" fmla="*/ 3585247 w 6471871"/>
                <a:gd name="connsiteY85" fmla="*/ 319086 h 1224695"/>
                <a:gd name="connsiteX86" fmla="*/ 3613822 w 6471871"/>
                <a:gd name="connsiteY86" fmla="*/ 319086 h 1224695"/>
                <a:gd name="connsiteX87" fmla="*/ 3613822 w 6471871"/>
                <a:gd name="connsiteY87" fmla="*/ 307180 h 1224695"/>
                <a:gd name="connsiteX88" fmla="*/ 3735266 w 6471871"/>
                <a:gd name="connsiteY88" fmla="*/ 304799 h 1224695"/>
                <a:gd name="connsiteX89" fmla="*/ 3735266 w 6471871"/>
                <a:gd name="connsiteY89" fmla="*/ 295274 h 1224695"/>
                <a:gd name="connsiteX90" fmla="*/ 3785272 w 6471871"/>
                <a:gd name="connsiteY90" fmla="*/ 295274 h 1224695"/>
                <a:gd name="connsiteX91" fmla="*/ 3787653 w 6471871"/>
                <a:gd name="connsiteY91" fmla="*/ 285749 h 1224695"/>
                <a:gd name="connsiteX92" fmla="*/ 3840041 w 6471871"/>
                <a:gd name="connsiteY92" fmla="*/ 285749 h 1224695"/>
                <a:gd name="connsiteX93" fmla="*/ 3840041 w 6471871"/>
                <a:gd name="connsiteY93" fmla="*/ 276224 h 1224695"/>
                <a:gd name="connsiteX94" fmla="*/ 3909097 w 6471871"/>
                <a:gd name="connsiteY94" fmla="*/ 276224 h 1224695"/>
                <a:gd name="connsiteX95" fmla="*/ 3909097 w 6471871"/>
                <a:gd name="connsiteY95" fmla="*/ 261936 h 1224695"/>
                <a:gd name="connsiteX96" fmla="*/ 3956722 w 6471871"/>
                <a:gd name="connsiteY96" fmla="*/ 259555 h 1224695"/>
                <a:gd name="connsiteX97" fmla="*/ 3956722 w 6471871"/>
                <a:gd name="connsiteY97" fmla="*/ 242886 h 1224695"/>
                <a:gd name="connsiteX98" fmla="*/ 4211516 w 6471871"/>
                <a:gd name="connsiteY98" fmla="*/ 242886 h 1224695"/>
                <a:gd name="connsiteX99" fmla="*/ 4211516 w 6471871"/>
                <a:gd name="connsiteY99" fmla="*/ 221455 h 1224695"/>
                <a:gd name="connsiteX100" fmla="*/ 4347247 w 6471871"/>
                <a:gd name="connsiteY100" fmla="*/ 221455 h 1224695"/>
                <a:gd name="connsiteX101" fmla="*/ 4344866 w 6471871"/>
                <a:gd name="connsiteY101" fmla="*/ 207168 h 1224695"/>
                <a:gd name="connsiteX102" fmla="*/ 4418685 w 6471871"/>
                <a:gd name="connsiteY102" fmla="*/ 209549 h 1224695"/>
                <a:gd name="connsiteX103" fmla="*/ 4418685 w 6471871"/>
                <a:gd name="connsiteY103" fmla="*/ 197643 h 1224695"/>
                <a:gd name="connsiteX104" fmla="*/ 4571085 w 6471871"/>
                <a:gd name="connsiteY104" fmla="*/ 197643 h 1224695"/>
                <a:gd name="connsiteX105" fmla="*/ 4571085 w 6471871"/>
                <a:gd name="connsiteY105" fmla="*/ 188118 h 1224695"/>
                <a:gd name="connsiteX106" fmla="*/ 4621091 w 6471871"/>
                <a:gd name="connsiteY106" fmla="*/ 190499 h 1224695"/>
                <a:gd name="connsiteX107" fmla="*/ 4625853 w 6471871"/>
                <a:gd name="connsiteY107" fmla="*/ 180974 h 1224695"/>
                <a:gd name="connsiteX108" fmla="*/ 4754441 w 6471871"/>
                <a:gd name="connsiteY108" fmla="*/ 183355 h 1224695"/>
                <a:gd name="connsiteX109" fmla="*/ 4749679 w 6471871"/>
                <a:gd name="connsiteY109" fmla="*/ 171449 h 1224695"/>
                <a:gd name="connsiteX110" fmla="*/ 4785397 w 6471871"/>
                <a:gd name="connsiteY110" fmla="*/ 171449 h 1224695"/>
                <a:gd name="connsiteX111" fmla="*/ 4785397 w 6471871"/>
                <a:gd name="connsiteY111" fmla="*/ 159543 h 1224695"/>
                <a:gd name="connsiteX112" fmla="*/ 4897316 w 6471871"/>
                <a:gd name="connsiteY112" fmla="*/ 159543 h 1224695"/>
                <a:gd name="connsiteX113" fmla="*/ 4904460 w 6471871"/>
                <a:gd name="connsiteY113" fmla="*/ 150018 h 1224695"/>
                <a:gd name="connsiteX114" fmla="*/ 5013997 w 6471871"/>
                <a:gd name="connsiteY114" fmla="*/ 147636 h 1224695"/>
                <a:gd name="connsiteX115" fmla="*/ 5013997 w 6471871"/>
                <a:gd name="connsiteY115" fmla="*/ 140493 h 1224695"/>
                <a:gd name="connsiteX116" fmla="*/ 5099722 w 6471871"/>
                <a:gd name="connsiteY116" fmla="*/ 135730 h 1224695"/>
                <a:gd name="connsiteX117" fmla="*/ 5099722 w 6471871"/>
                <a:gd name="connsiteY117" fmla="*/ 119061 h 1224695"/>
                <a:gd name="connsiteX118" fmla="*/ 5394997 w 6471871"/>
                <a:gd name="connsiteY118" fmla="*/ 119061 h 1224695"/>
                <a:gd name="connsiteX119" fmla="*/ 5392616 w 6471871"/>
                <a:gd name="connsiteY119" fmla="*/ 107155 h 1224695"/>
                <a:gd name="connsiteX120" fmla="*/ 5442622 w 6471871"/>
                <a:gd name="connsiteY120" fmla="*/ 107155 h 1224695"/>
                <a:gd name="connsiteX121" fmla="*/ 5442622 w 6471871"/>
                <a:gd name="connsiteY121" fmla="*/ 97630 h 1224695"/>
                <a:gd name="connsiteX122" fmla="*/ 5535491 w 6471871"/>
                <a:gd name="connsiteY122" fmla="*/ 100011 h 1224695"/>
                <a:gd name="connsiteX123" fmla="*/ 5537872 w 6471871"/>
                <a:gd name="connsiteY123" fmla="*/ 90486 h 1224695"/>
                <a:gd name="connsiteX124" fmla="*/ 5564065 w 6471871"/>
                <a:gd name="connsiteY124" fmla="*/ 90487 h 1224695"/>
                <a:gd name="connsiteX125" fmla="*/ 5568829 w 6471871"/>
                <a:gd name="connsiteY125" fmla="*/ 83343 h 1224695"/>
                <a:gd name="connsiteX126" fmla="*/ 5733135 w 6471871"/>
                <a:gd name="connsiteY126" fmla="*/ 88105 h 1224695"/>
                <a:gd name="connsiteX127" fmla="*/ 5730753 w 6471871"/>
                <a:gd name="connsiteY127" fmla="*/ 66674 h 1224695"/>
                <a:gd name="connsiteX128" fmla="*/ 5804572 w 6471871"/>
                <a:gd name="connsiteY128" fmla="*/ 71437 h 1224695"/>
                <a:gd name="connsiteX129" fmla="*/ 5816479 w 6471871"/>
                <a:gd name="connsiteY129" fmla="*/ 47624 h 1224695"/>
                <a:gd name="connsiteX130" fmla="*/ 5928397 w 6471871"/>
                <a:gd name="connsiteY130" fmla="*/ 50005 h 1224695"/>
                <a:gd name="connsiteX131" fmla="*/ 5928397 w 6471871"/>
                <a:gd name="connsiteY131" fmla="*/ 35718 h 1224695"/>
                <a:gd name="connsiteX132" fmla="*/ 6016504 w 6471871"/>
                <a:gd name="connsiteY132" fmla="*/ 38099 h 1224695"/>
                <a:gd name="connsiteX133" fmla="*/ 6016504 w 6471871"/>
                <a:gd name="connsiteY133" fmla="*/ 28574 h 1224695"/>
                <a:gd name="connsiteX134" fmla="*/ 6076035 w 6471871"/>
                <a:gd name="connsiteY134" fmla="*/ 30955 h 1224695"/>
                <a:gd name="connsiteX135" fmla="*/ 6076034 w 6471871"/>
                <a:gd name="connsiteY135" fmla="*/ 19049 h 1224695"/>
                <a:gd name="connsiteX136" fmla="*/ 6211766 w 6471871"/>
                <a:gd name="connsiteY136" fmla="*/ 21430 h 1224695"/>
                <a:gd name="connsiteX137" fmla="*/ 6211766 w 6471871"/>
                <a:gd name="connsiteY137" fmla="*/ 11905 h 1224695"/>
                <a:gd name="connsiteX138" fmla="*/ 6245104 w 6471871"/>
                <a:gd name="connsiteY138" fmla="*/ 14287 h 1224695"/>
                <a:gd name="connsiteX139" fmla="*/ 6247486 w 6471871"/>
                <a:gd name="connsiteY139" fmla="*/ 2380 h 1224695"/>
                <a:gd name="connsiteX140" fmla="*/ 6357023 w 6471871"/>
                <a:gd name="connsiteY140" fmla="*/ 0 h 1224695"/>
                <a:gd name="connsiteX141" fmla="*/ 6471871 w 6471871"/>
                <a:gd name="connsiteY141" fmla="*/ 8975 h 1224695"/>
                <a:gd name="connsiteX0" fmla="*/ 0 w 6471871"/>
                <a:gd name="connsiteY0" fmla="*/ 1224695 h 1224695"/>
                <a:gd name="connsiteX1" fmla="*/ 2382 w 6471871"/>
                <a:gd name="connsiteY1" fmla="*/ 952500 h 1224695"/>
                <a:gd name="connsiteX2" fmla="*/ 20516 w 6471871"/>
                <a:gd name="connsiteY2" fmla="*/ 952500 h 1224695"/>
                <a:gd name="connsiteX3" fmla="*/ 20516 w 6471871"/>
                <a:gd name="connsiteY3" fmla="*/ 907255 h 1224695"/>
                <a:gd name="connsiteX4" fmla="*/ 39566 w 6471871"/>
                <a:gd name="connsiteY4" fmla="*/ 902493 h 1224695"/>
                <a:gd name="connsiteX5" fmla="*/ 37185 w 6471871"/>
                <a:gd name="connsiteY5" fmla="*/ 878680 h 1224695"/>
                <a:gd name="connsiteX6" fmla="*/ 80047 w 6471871"/>
                <a:gd name="connsiteY6" fmla="*/ 876299 h 1224695"/>
                <a:gd name="connsiteX7" fmla="*/ 77666 w 6471871"/>
                <a:gd name="connsiteY7" fmla="*/ 859631 h 1224695"/>
                <a:gd name="connsiteX8" fmla="*/ 118147 w 6471871"/>
                <a:gd name="connsiteY8" fmla="*/ 857249 h 1224695"/>
                <a:gd name="connsiteX9" fmla="*/ 118148 w 6471871"/>
                <a:gd name="connsiteY9" fmla="*/ 842962 h 1224695"/>
                <a:gd name="connsiteX10" fmla="*/ 144341 w 6471871"/>
                <a:gd name="connsiteY10" fmla="*/ 838199 h 1224695"/>
                <a:gd name="connsiteX11" fmla="*/ 144341 w 6471871"/>
                <a:gd name="connsiteY11" fmla="*/ 828674 h 1224695"/>
                <a:gd name="connsiteX12" fmla="*/ 206254 w 6471871"/>
                <a:gd name="connsiteY12" fmla="*/ 826293 h 1224695"/>
                <a:gd name="connsiteX13" fmla="*/ 206255 w 6471871"/>
                <a:gd name="connsiteY13" fmla="*/ 812005 h 1224695"/>
                <a:gd name="connsiteX14" fmla="*/ 334841 w 6471871"/>
                <a:gd name="connsiteY14" fmla="*/ 809624 h 1224695"/>
                <a:gd name="connsiteX15" fmla="*/ 334840 w 6471871"/>
                <a:gd name="connsiteY15" fmla="*/ 797718 h 1224695"/>
                <a:gd name="connsiteX16" fmla="*/ 380085 w 6471871"/>
                <a:gd name="connsiteY16" fmla="*/ 797718 h 1224695"/>
                <a:gd name="connsiteX17" fmla="*/ 380085 w 6471871"/>
                <a:gd name="connsiteY17" fmla="*/ 778668 h 1224695"/>
                <a:gd name="connsiteX18" fmla="*/ 468191 w 6471871"/>
                <a:gd name="connsiteY18" fmla="*/ 776286 h 1224695"/>
                <a:gd name="connsiteX19" fmla="*/ 468191 w 6471871"/>
                <a:gd name="connsiteY19" fmla="*/ 759618 h 1224695"/>
                <a:gd name="connsiteX20" fmla="*/ 518197 w 6471871"/>
                <a:gd name="connsiteY20" fmla="*/ 757236 h 1224695"/>
                <a:gd name="connsiteX21" fmla="*/ 518197 w 6471871"/>
                <a:gd name="connsiteY21" fmla="*/ 740568 h 1224695"/>
                <a:gd name="connsiteX22" fmla="*/ 618210 w 6471871"/>
                <a:gd name="connsiteY22" fmla="*/ 738186 h 1224695"/>
                <a:gd name="connsiteX23" fmla="*/ 618210 w 6471871"/>
                <a:gd name="connsiteY23" fmla="*/ 719136 h 1224695"/>
                <a:gd name="connsiteX24" fmla="*/ 658691 w 6471871"/>
                <a:gd name="connsiteY24" fmla="*/ 716755 h 1224695"/>
                <a:gd name="connsiteX25" fmla="*/ 656310 w 6471871"/>
                <a:gd name="connsiteY25" fmla="*/ 697705 h 1224695"/>
                <a:gd name="connsiteX26" fmla="*/ 677741 w 6471871"/>
                <a:gd name="connsiteY26" fmla="*/ 697705 h 1224695"/>
                <a:gd name="connsiteX27" fmla="*/ 680122 w 6471871"/>
                <a:gd name="connsiteY27" fmla="*/ 685799 h 1224695"/>
                <a:gd name="connsiteX28" fmla="*/ 742035 w 6471871"/>
                <a:gd name="connsiteY28" fmla="*/ 683418 h 1224695"/>
                <a:gd name="connsiteX29" fmla="*/ 744416 w 6471871"/>
                <a:gd name="connsiteY29" fmla="*/ 673893 h 1224695"/>
                <a:gd name="connsiteX30" fmla="*/ 870623 w 6471871"/>
                <a:gd name="connsiteY30" fmla="*/ 673893 h 1224695"/>
                <a:gd name="connsiteX31" fmla="*/ 868241 w 6471871"/>
                <a:gd name="connsiteY31" fmla="*/ 661986 h 1224695"/>
                <a:gd name="connsiteX32" fmla="*/ 953966 w 6471871"/>
                <a:gd name="connsiteY32" fmla="*/ 659605 h 1224695"/>
                <a:gd name="connsiteX33" fmla="*/ 951585 w 6471871"/>
                <a:gd name="connsiteY33" fmla="*/ 638174 h 1224695"/>
                <a:gd name="connsiteX34" fmla="*/ 982541 w 6471871"/>
                <a:gd name="connsiteY34" fmla="*/ 638174 h 1224695"/>
                <a:gd name="connsiteX35" fmla="*/ 982541 w 6471871"/>
                <a:gd name="connsiteY35" fmla="*/ 623886 h 1224695"/>
                <a:gd name="connsiteX36" fmla="*/ 1058741 w 6471871"/>
                <a:gd name="connsiteY36" fmla="*/ 621505 h 1224695"/>
                <a:gd name="connsiteX37" fmla="*/ 1058741 w 6471871"/>
                <a:gd name="connsiteY37" fmla="*/ 614362 h 1224695"/>
                <a:gd name="connsiteX38" fmla="*/ 1130179 w 6471871"/>
                <a:gd name="connsiteY38" fmla="*/ 614361 h 1224695"/>
                <a:gd name="connsiteX39" fmla="*/ 1132560 w 6471871"/>
                <a:gd name="connsiteY39" fmla="*/ 602455 h 1224695"/>
                <a:gd name="connsiteX40" fmla="*/ 1244478 w 6471871"/>
                <a:gd name="connsiteY40" fmla="*/ 604836 h 1224695"/>
                <a:gd name="connsiteX41" fmla="*/ 1244479 w 6471871"/>
                <a:gd name="connsiteY41" fmla="*/ 597693 h 1224695"/>
                <a:gd name="connsiteX42" fmla="*/ 1261148 w 6471871"/>
                <a:gd name="connsiteY42" fmla="*/ 597693 h 1224695"/>
                <a:gd name="connsiteX43" fmla="*/ 1261147 w 6471871"/>
                <a:gd name="connsiteY43" fmla="*/ 590549 h 1224695"/>
                <a:gd name="connsiteX44" fmla="*/ 1358779 w 6471871"/>
                <a:gd name="connsiteY44" fmla="*/ 590549 h 1224695"/>
                <a:gd name="connsiteX45" fmla="*/ 1356397 w 6471871"/>
                <a:gd name="connsiteY45" fmla="*/ 571498 h 1224695"/>
                <a:gd name="connsiteX46" fmla="*/ 1384972 w 6471871"/>
                <a:gd name="connsiteY46" fmla="*/ 573880 h 1224695"/>
                <a:gd name="connsiteX47" fmla="*/ 1384972 w 6471871"/>
                <a:gd name="connsiteY47" fmla="*/ 559593 h 1224695"/>
                <a:gd name="connsiteX48" fmla="*/ 1461172 w 6471871"/>
                <a:gd name="connsiteY48" fmla="*/ 557211 h 1224695"/>
                <a:gd name="connsiteX49" fmla="*/ 1461172 w 6471871"/>
                <a:gd name="connsiteY49" fmla="*/ 545305 h 1224695"/>
                <a:gd name="connsiteX50" fmla="*/ 1496891 w 6471871"/>
                <a:gd name="connsiteY50" fmla="*/ 547686 h 1224695"/>
                <a:gd name="connsiteX51" fmla="*/ 1494510 w 6471871"/>
                <a:gd name="connsiteY51" fmla="*/ 533399 h 1224695"/>
                <a:gd name="connsiteX52" fmla="*/ 1577854 w 6471871"/>
                <a:gd name="connsiteY52" fmla="*/ 531018 h 1224695"/>
                <a:gd name="connsiteX53" fmla="*/ 1575472 w 6471871"/>
                <a:gd name="connsiteY53" fmla="*/ 514349 h 1224695"/>
                <a:gd name="connsiteX54" fmla="*/ 1765972 w 6471871"/>
                <a:gd name="connsiteY54" fmla="*/ 514349 h 1224695"/>
                <a:gd name="connsiteX55" fmla="*/ 1765972 w 6471871"/>
                <a:gd name="connsiteY55" fmla="*/ 500061 h 1224695"/>
                <a:gd name="connsiteX56" fmla="*/ 1875510 w 6471871"/>
                <a:gd name="connsiteY56" fmla="*/ 500061 h 1224695"/>
                <a:gd name="connsiteX57" fmla="*/ 1875510 w 6471871"/>
                <a:gd name="connsiteY57" fmla="*/ 490536 h 1224695"/>
                <a:gd name="connsiteX58" fmla="*/ 1982666 w 6471871"/>
                <a:gd name="connsiteY58" fmla="*/ 488155 h 1224695"/>
                <a:gd name="connsiteX59" fmla="*/ 1985047 w 6471871"/>
                <a:gd name="connsiteY59" fmla="*/ 478630 h 1224695"/>
                <a:gd name="connsiteX60" fmla="*/ 2020766 w 6471871"/>
                <a:gd name="connsiteY60" fmla="*/ 478630 h 1224695"/>
                <a:gd name="connsiteX61" fmla="*/ 2020766 w 6471871"/>
                <a:gd name="connsiteY61" fmla="*/ 459580 h 1224695"/>
                <a:gd name="connsiteX62" fmla="*/ 2168403 w 6471871"/>
                <a:gd name="connsiteY62" fmla="*/ 459580 h 1224695"/>
                <a:gd name="connsiteX63" fmla="*/ 2166022 w 6471871"/>
                <a:gd name="connsiteY63" fmla="*/ 447674 h 1224695"/>
                <a:gd name="connsiteX64" fmla="*/ 2211266 w 6471871"/>
                <a:gd name="connsiteY64" fmla="*/ 450055 h 1224695"/>
                <a:gd name="connsiteX65" fmla="*/ 2211266 w 6471871"/>
                <a:gd name="connsiteY65" fmla="*/ 431005 h 1224695"/>
                <a:gd name="connsiteX66" fmla="*/ 2304135 w 6471871"/>
                <a:gd name="connsiteY66" fmla="*/ 435768 h 1224695"/>
                <a:gd name="connsiteX67" fmla="*/ 2306516 w 6471871"/>
                <a:gd name="connsiteY67" fmla="*/ 419099 h 1224695"/>
                <a:gd name="connsiteX68" fmla="*/ 2604172 w 6471871"/>
                <a:gd name="connsiteY68" fmla="*/ 421480 h 1224695"/>
                <a:gd name="connsiteX69" fmla="*/ 2604172 w 6471871"/>
                <a:gd name="connsiteY69" fmla="*/ 407193 h 1224695"/>
                <a:gd name="connsiteX70" fmla="*/ 2816104 w 6471871"/>
                <a:gd name="connsiteY70" fmla="*/ 409574 h 1224695"/>
                <a:gd name="connsiteX71" fmla="*/ 2816104 w 6471871"/>
                <a:gd name="connsiteY71" fmla="*/ 397668 h 1224695"/>
                <a:gd name="connsiteX72" fmla="*/ 2939929 w 6471871"/>
                <a:gd name="connsiteY72" fmla="*/ 400048 h 1224695"/>
                <a:gd name="connsiteX73" fmla="*/ 2942310 w 6471871"/>
                <a:gd name="connsiteY73" fmla="*/ 395286 h 1224695"/>
                <a:gd name="connsiteX74" fmla="*/ 2992316 w 6471871"/>
                <a:gd name="connsiteY74" fmla="*/ 392905 h 1224695"/>
                <a:gd name="connsiteX75" fmla="*/ 2994697 w 6471871"/>
                <a:gd name="connsiteY75" fmla="*/ 385761 h 1224695"/>
                <a:gd name="connsiteX76" fmla="*/ 3049466 w 6471871"/>
                <a:gd name="connsiteY76" fmla="*/ 388143 h 1224695"/>
                <a:gd name="connsiteX77" fmla="*/ 3054228 w 6471871"/>
                <a:gd name="connsiteY77" fmla="*/ 376236 h 1224695"/>
                <a:gd name="connsiteX78" fmla="*/ 3342360 w 6471871"/>
                <a:gd name="connsiteY78" fmla="*/ 380999 h 1224695"/>
                <a:gd name="connsiteX79" fmla="*/ 3342360 w 6471871"/>
                <a:gd name="connsiteY79" fmla="*/ 354805 h 1224695"/>
                <a:gd name="connsiteX80" fmla="*/ 3404272 w 6471871"/>
                <a:gd name="connsiteY80" fmla="*/ 354805 h 1224695"/>
                <a:gd name="connsiteX81" fmla="*/ 3404272 w 6471871"/>
                <a:gd name="connsiteY81" fmla="*/ 338136 h 1224695"/>
                <a:gd name="connsiteX82" fmla="*/ 3444754 w 6471871"/>
                <a:gd name="connsiteY82" fmla="*/ 340518 h 1224695"/>
                <a:gd name="connsiteX83" fmla="*/ 3444754 w 6471871"/>
                <a:gd name="connsiteY83" fmla="*/ 328611 h 1224695"/>
                <a:gd name="connsiteX84" fmla="*/ 3585247 w 6471871"/>
                <a:gd name="connsiteY84" fmla="*/ 328611 h 1224695"/>
                <a:gd name="connsiteX85" fmla="*/ 3585247 w 6471871"/>
                <a:gd name="connsiteY85" fmla="*/ 319086 h 1224695"/>
                <a:gd name="connsiteX86" fmla="*/ 3613822 w 6471871"/>
                <a:gd name="connsiteY86" fmla="*/ 319086 h 1224695"/>
                <a:gd name="connsiteX87" fmla="*/ 3613822 w 6471871"/>
                <a:gd name="connsiteY87" fmla="*/ 307180 h 1224695"/>
                <a:gd name="connsiteX88" fmla="*/ 3735266 w 6471871"/>
                <a:gd name="connsiteY88" fmla="*/ 304799 h 1224695"/>
                <a:gd name="connsiteX89" fmla="*/ 3735266 w 6471871"/>
                <a:gd name="connsiteY89" fmla="*/ 295274 h 1224695"/>
                <a:gd name="connsiteX90" fmla="*/ 3785272 w 6471871"/>
                <a:gd name="connsiteY90" fmla="*/ 295274 h 1224695"/>
                <a:gd name="connsiteX91" fmla="*/ 3787653 w 6471871"/>
                <a:gd name="connsiteY91" fmla="*/ 285749 h 1224695"/>
                <a:gd name="connsiteX92" fmla="*/ 3840041 w 6471871"/>
                <a:gd name="connsiteY92" fmla="*/ 285749 h 1224695"/>
                <a:gd name="connsiteX93" fmla="*/ 3840041 w 6471871"/>
                <a:gd name="connsiteY93" fmla="*/ 276224 h 1224695"/>
                <a:gd name="connsiteX94" fmla="*/ 3909097 w 6471871"/>
                <a:gd name="connsiteY94" fmla="*/ 276224 h 1224695"/>
                <a:gd name="connsiteX95" fmla="*/ 3909097 w 6471871"/>
                <a:gd name="connsiteY95" fmla="*/ 261936 h 1224695"/>
                <a:gd name="connsiteX96" fmla="*/ 3956722 w 6471871"/>
                <a:gd name="connsiteY96" fmla="*/ 259555 h 1224695"/>
                <a:gd name="connsiteX97" fmla="*/ 3956722 w 6471871"/>
                <a:gd name="connsiteY97" fmla="*/ 242886 h 1224695"/>
                <a:gd name="connsiteX98" fmla="*/ 4211516 w 6471871"/>
                <a:gd name="connsiteY98" fmla="*/ 242886 h 1224695"/>
                <a:gd name="connsiteX99" fmla="*/ 4211516 w 6471871"/>
                <a:gd name="connsiteY99" fmla="*/ 221455 h 1224695"/>
                <a:gd name="connsiteX100" fmla="*/ 4347247 w 6471871"/>
                <a:gd name="connsiteY100" fmla="*/ 221455 h 1224695"/>
                <a:gd name="connsiteX101" fmla="*/ 4344866 w 6471871"/>
                <a:gd name="connsiteY101" fmla="*/ 207168 h 1224695"/>
                <a:gd name="connsiteX102" fmla="*/ 4418685 w 6471871"/>
                <a:gd name="connsiteY102" fmla="*/ 209549 h 1224695"/>
                <a:gd name="connsiteX103" fmla="*/ 4418685 w 6471871"/>
                <a:gd name="connsiteY103" fmla="*/ 197643 h 1224695"/>
                <a:gd name="connsiteX104" fmla="*/ 4571085 w 6471871"/>
                <a:gd name="connsiteY104" fmla="*/ 197643 h 1224695"/>
                <a:gd name="connsiteX105" fmla="*/ 4571085 w 6471871"/>
                <a:gd name="connsiteY105" fmla="*/ 188118 h 1224695"/>
                <a:gd name="connsiteX106" fmla="*/ 4621091 w 6471871"/>
                <a:gd name="connsiteY106" fmla="*/ 190499 h 1224695"/>
                <a:gd name="connsiteX107" fmla="*/ 4625853 w 6471871"/>
                <a:gd name="connsiteY107" fmla="*/ 180974 h 1224695"/>
                <a:gd name="connsiteX108" fmla="*/ 4754441 w 6471871"/>
                <a:gd name="connsiteY108" fmla="*/ 183355 h 1224695"/>
                <a:gd name="connsiteX109" fmla="*/ 4749679 w 6471871"/>
                <a:gd name="connsiteY109" fmla="*/ 171449 h 1224695"/>
                <a:gd name="connsiteX110" fmla="*/ 4785397 w 6471871"/>
                <a:gd name="connsiteY110" fmla="*/ 171449 h 1224695"/>
                <a:gd name="connsiteX111" fmla="*/ 4785397 w 6471871"/>
                <a:gd name="connsiteY111" fmla="*/ 159543 h 1224695"/>
                <a:gd name="connsiteX112" fmla="*/ 4897316 w 6471871"/>
                <a:gd name="connsiteY112" fmla="*/ 159543 h 1224695"/>
                <a:gd name="connsiteX113" fmla="*/ 4904460 w 6471871"/>
                <a:gd name="connsiteY113" fmla="*/ 150018 h 1224695"/>
                <a:gd name="connsiteX114" fmla="*/ 5013997 w 6471871"/>
                <a:gd name="connsiteY114" fmla="*/ 147636 h 1224695"/>
                <a:gd name="connsiteX115" fmla="*/ 5013997 w 6471871"/>
                <a:gd name="connsiteY115" fmla="*/ 140493 h 1224695"/>
                <a:gd name="connsiteX116" fmla="*/ 5099722 w 6471871"/>
                <a:gd name="connsiteY116" fmla="*/ 135730 h 1224695"/>
                <a:gd name="connsiteX117" fmla="*/ 5099722 w 6471871"/>
                <a:gd name="connsiteY117" fmla="*/ 119061 h 1224695"/>
                <a:gd name="connsiteX118" fmla="*/ 5394997 w 6471871"/>
                <a:gd name="connsiteY118" fmla="*/ 119061 h 1224695"/>
                <a:gd name="connsiteX119" fmla="*/ 5392616 w 6471871"/>
                <a:gd name="connsiteY119" fmla="*/ 107155 h 1224695"/>
                <a:gd name="connsiteX120" fmla="*/ 5442622 w 6471871"/>
                <a:gd name="connsiteY120" fmla="*/ 107155 h 1224695"/>
                <a:gd name="connsiteX121" fmla="*/ 5442622 w 6471871"/>
                <a:gd name="connsiteY121" fmla="*/ 97630 h 1224695"/>
                <a:gd name="connsiteX122" fmla="*/ 5535491 w 6471871"/>
                <a:gd name="connsiteY122" fmla="*/ 100011 h 1224695"/>
                <a:gd name="connsiteX123" fmla="*/ 5537872 w 6471871"/>
                <a:gd name="connsiteY123" fmla="*/ 90486 h 1224695"/>
                <a:gd name="connsiteX124" fmla="*/ 5564065 w 6471871"/>
                <a:gd name="connsiteY124" fmla="*/ 90487 h 1224695"/>
                <a:gd name="connsiteX125" fmla="*/ 5568829 w 6471871"/>
                <a:gd name="connsiteY125" fmla="*/ 83343 h 1224695"/>
                <a:gd name="connsiteX126" fmla="*/ 5733135 w 6471871"/>
                <a:gd name="connsiteY126" fmla="*/ 88105 h 1224695"/>
                <a:gd name="connsiteX127" fmla="*/ 5730753 w 6471871"/>
                <a:gd name="connsiteY127" fmla="*/ 66674 h 1224695"/>
                <a:gd name="connsiteX128" fmla="*/ 5804572 w 6471871"/>
                <a:gd name="connsiteY128" fmla="*/ 71437 h 1224695"/>
                <a:gd name="connsiteX129" fmla="*/ 5816479 w 6471871"/>
                <a:gd name="connsiteY129" fmla="*/ 47624 h 1224695"/>
                <a:gd name="connsiteX130" fmla="*/ 5928397 w 6471871"/>
                <a:gd name="connsiteY130" fmla="*/ 50005 h 1224695"/>
                <a:gd name="connsiteX131" fmla="*/ 5928397 w 6471871"/>
                <a:gd name="connsiteY131" fmla="*/ 35718 h 1224695"/>
                <a:gd name="connsiteX132" fmla="*/ 6016504 w 6471871"/>
                <a:gd name="connsiteY132" fmla="*/ 38099 h 1224695"/>
                <a:gd name="connsiteX133" fmla="*/ 6016504 w 6471871"/>
                <a:gd name="connsiteY133" fmla="*/ 28574 h 1224695"/>
                <a:gd name="connsiteX134" fmla="*/ 6076035 w 6471871"/>
                <a:gd name="connsiteY134" fmla="*/ 30955 h 1224695"/>
                <a:gd name="connsiteX135" fmla="*/ 6076034 w 6471871"/>
                <a:gd name="connsiteY135" fmla="*/ 19049 h 1224695"/>
                <a:gd name="connsiteX136" fmla="*/ 6211766 w 6471871"/>
                <a:gd name="connsiteY136" fmla="*/ 21430 h 1224695"/>
                <a:gd name="connsiteX137" fmla="*/ 6211766 w 6471871"/>
                <a:gd name="connsiteY137" fmla="*/ 11905 h 1224695"/>
                <a:gd name="connsiteX138" fmla="*/ 6245104 w 6471871"/>
                <a:gd name="connsiteY138" fmla="*/ 14287 h 1224695"/>
                <a:gd name="connsiteX139" fmla="*/ 6247486 w 6471871"/>
                <a:gd name="connsiteY139" fmla="*/ 2380 h 1224695"/>
                <a:gd name="connsiteX140" fmla="*/ 6357023 w 6471871"/>
                <a:gd name="connsiteY140" fmla="*/ 0 h 1224695"/>
                <a:gd name="connsiteX141" fmla="*/ 6430841 w 6471871"/>
                <a:gd name="connsiteY141" fmla="*/ 2381 h 1224695"/>
                <a:gd name="connsiteX142" fmla="*/ 6471871 w 6471871"/>
                <a:gd name="connsiteY142" fmla="*/ 8975 h 1224695"/>
                <a:gd name="connsiteX0" fmla="*/ 0 w 6471871"/>
                <a:gd name="connsiteY0" fmla="*/ 1231839 h 1231839"/>
                <a:gd name="connsiteX1" fmla="*/ 2382 w 6471871"/>
                <a:gd name="connsiteY1" fmla="*/ 959644 h 1231839"/>
                <a:gd name="connsiteX2" fmla="*/ 20516 w 6471871"/>
                <a:gd name="connsiteY2" fmla="*/ 959644 h 1231839"/>
                <a:gd name="connsiteX3" fmla="*/ 20516 w 6471871"/>
                <a:gd name="connsiteY3" fmla="*/ 914399 h 1231839"/>
                <a:gd name="connsiteX4" fmla="*/ 39566 w 6471871"/>
                <a:gd name="connsiteY4" fmla="*/ 909637 h 1231839"/>
                <a:gd name="connsiteX5" fmla="*/ 37185 w 6471871"/>
                <a:gd name="connsiteY5" fmla="*/ 885824 h 1231839"/>
                <a:gd name="connsiteX6" fmla="*/ 80047 w 6471871"/>
                <a:gd name="connsiteY6" fmla="*/ 883443 h 1231839"/>
                <a:gd name="connsiteX7" fmla="*/ 77666 w 6471871"/>
                <a:gd name="connsiteY7" fmla="*/ 866775 h 1231839"/>
                <a:gd name="connsiteX8" fmla="*/ 118147 w 6471871"/>
                <a:gd name="connsiteY8" fmla="*/ 864393 h 1231839"/>
                <a:gd name="connsiteX9" fmla="*/ 118148 w 6471871"/>
                <a:gd name="connsiteY9" fmla="*/ 850106 h 1231839"/>
                <a:gd name="connsiteX10" fmla="*/ 144341 w 6471871"/>
                <a:gd name="connsiteY10" fmla="*/ 845343 h 1231839"/>
                <a:gd name="connsiteX11" fmla="*/ 144341 w 6471871"/>
                <a:gd name="connsiteY11" fmla="*/ 835818 h 1231839"/>
                <a:gd name="connsiteX12" fmla="*/ 206254 w 6471871"/>
                <a:gd name="connsiteY12" fmla="*/ 833437 h 1231839"/>
                <a:gd name="connsiteX13" fmla="*/ 206255 w 6471871"/>
                <a:gd name="connsiteY13" fmla="*/ 819149 h 1231839"/>
                <a:gd name="connsiteX14" fmla="*/ 334841 w 6471871"/>
                <a:gd name="connsiteY14" fmla="*/ 816768 h 1231839"/>
                <a:gd name="connsiteX15" fmla="*/ 334840 w 6471871"/>
                <a:gd name="connsiteY15" fmla="*/ 804862 h 1231839"/>
                <a:gd name="connsiteX16" fmla="*/ 380085 w 6471871"/>
                <a:gd name="connsiteY16" fmla="*/ 804862 h 1231839"/>
                <a:gd name="connsiteX17" fmla="*/ 380085 w 6471871"/>
                <a:gd name="connsiteY17" fmla="*/ 785812 h 1231839"/>
                <a:gd name="connsiteX18" fmla="*/ 468191 w 6471871"/>
                <a:gd name="connsiteY18" fmla="*/ 783430 h 1231839"/>
                <a:gd name="connsiteX19" fmla="*/ 468191 w 6471871"/>
                <a:gd name="connsiteY19" fmla="*/ 766762 h 1231839"/>
                <a:gd name="connsiteX20" fmla="*/ 518197 w 6471871"/>
                <a:gd name="connsiteY20" fmla="*/ 764380 h 1231839"/>
                <a:gd name="connsiteX21" fmla="*/ 518197 w 6471871"/>
                <a:gd name="connsiteY21" fmla="*/ 747712 h 1231839"/>
                <a:gd name="connsiteX22" fmla="*/ 618210 w 6471871"/>
                <a:gd name="connsiteY22" fmla="*/ 745330 h 1231839"/>
                <a:gd name="connsiteX23" fmla="*/ 618210 w 6471871"/>
                <a:gd name="connsiteY23" fmla="*/ 726280 h 1231839"/>
                <a:gd name="connsiteX24" fmla="*/ 658691 w 6471871"/>
                <a:gd name="connsiteY24" fmla="*/ 723899 h 1231839"/>
                <a:gd name="connsiteX25" fmla="*/ 656310 w 6471871"/>
                <a:gd name="connsiteY25" fmla="*/ 704849 h 1231839"/>
                <a:gd name="connsiteX26" fmla="*/ 677741 w 6471871"/>
                <a:gd name="connsiteY26" fmla="*/ 704849 h 1231839"/>
                <a:gd name="connsiteX27" fmla="*/ 680122 w 6471871"/>
                <a:gd name="connsiteY27" fmla="*/ 692943 h 1231839"/>
                <a:gd name="connsiteX28" fmla="*/ 742035 w 6471871"/>
                <a:gd name="connsiteY28" fmla="*/ 690562 h 1231839"/>
                <a:gd name="connsiteX29" fmla="*/ 744416 w 6471871"/>
                <a:gd name="connsiteY29" fmla="*/ 681037 h 1231839"/>
                <a:gd name="connsiteX30" fmla="*/ 870623 w 6471871"/>
                <a:gd name="connsiteY30" fmla="*/ 681037 h 1231839"/>
                <a:gd name="connsiteX31" fmla="*/ 868241 w 6471871"/>
                <a:gd name="connsiteY31" fmla="*/ 669130 h 1231839"/>
                <a:gd name="connsiteX32" fmla="*/ 953966 w 6471871"/>
                <a:gd name="connsiteY32" fmla="*/ 666749 h 1231839"/>
                <a:gd name="connsiteX33" fmla="*/ 951585 w 6471871"/>
                <a:gd name="connsiteY33" fmla="*/ 645318 h 1231839"/>
                <a:gd name="connsiteX34" fmla="*/ 982541 w 6471871"/>
                <a:gd name="connsiteY34" fmla="*/ 645318 h 1231839"/>
                <a:gd name="connsiteX35" fmla="*/ 982541 w 6471871"/>
                <a:gd name="connsiteY35" fmla="*/ 631030 h 1231839"/>
                <a:gd name="connsiteX36" fmla="*/ 1058741 w 6471871"/>
                <a:gd name="connsiteY36" fmla="*/ 628649 h 1231839"/>
                <a:gd name="connsiteX37" fmla="*/ 1058741 w 6471871"/>
                <a:gd name="connsiteY37" fmla="*/ 621506 h 1231839"/>
                <a:gd name="connsiteX38" fmla="*/ 1130179 w 6471871"/>
                <a:gd name="connsiteY38" fmla="*/ 621505 h 1231839"/>
                <a:gd name="connsiteX39" fmla="*/ 1132560 w 6471871"/>
                <a:gd name="connsiteY39" fmla="*/ 609599 h 1231839"/>
                <a:gd name="connsiteX40" fmla="*/ 1244478 w 6471871"/>
                <a:gd name="connsiteY40" fmla="*/ 611980 h 1231839"/>
                <a:gd name="connsiteX41" fmla="*/ 1244479 w 6471871"/>
                <a:gd name="connsiteY41" fmla="*/ 604837 h 1231839"/>
                <a:gd name="connsiteX42" fmla="*/ 1261148 w 6471871"/>
                <a:gd name="connsiteY42" fmla="*/ 604837 h 1231839"/>
                <a:gd name="connsiteX43" fmla="*/ 1261147 w 6471871"/>
                <a:gd name="connsiteY43" fmla="*/ 597693 h 1231839"/>
                <a:gd name="connsiteX44" fmla="*/ 1358779 w 6471871"/>
                <a:gd name="connsiteY44" fmla="*/ 597693 h 1231839"/>
                <a:gd name="connsiteX45" fmla="*/ 1356397 w 6471871"/>
                <a:gd name="connsiteY45" fmla="*/ 578642 h 1231839"/>
                <a:gd name="connsiteX46" fmla="*/ 1384972 w 6471871"/>
                <a:gd name="connsiteY46" fmla="*/ 581024 h 1231839"/>
                <a:gd name="connsiteX47" fmla="*/ 1384972 w 6471871"/>
                <a:gd name="connsiteY47" fmla="*/ 566737 h 1231839"/>
                <a:gd name="connsiteX48" fmla="*/ 1461172 w 6471871"/>
                <a:gd name="connsiteY48" fmla="*/ 564355 h 1231839"/>
                <a:gd name="connsiteX49" fmla="*/ 1461172 w 6471871"/>
                <a:gd name="connsiteY49" fmla="*/ 552449 h 1231839"/>
                <a:gd name="connsiteX50" fmla="*/ 1496891 w 6471871"/>
                <a:gd name="connsiteY50" fmla="*/ 554830 h 1231839"/>
                <a:gd name="connsiteX51" fmla="*/ 1494510 w 6471871"/>
                <a:gd name="connsiteY51" fmla="*/ 540543 h 1231839"/>
                <a:gd name="connsiteX52" fmla="*/ 1577854 w 6471871"/>
                <a:gd name="connsiteY52" fmla="*/ 538162 h 1231839"/>
                <a:gd name="connsiteX53" fmla="*/ 1575472 w 6471871"/>
                <a:gd name="connsiteY53" fmla="*/ 521493 h 1231839"/>
                <a:gd name="connsiteX54" fmla="*/ 1765972 w 6471871"/>
                <a:gd name="connsiteY54" fmla="*/ 521493 h 1231839"/>
                <a:gd name="connsiteX55" fmla="*/ 1765972 w 6471871"/>
                <a:gd name="connsiteY55" fmla="*/ 507205 h 1231839"/>
                <a:gd name="connsiteX56" fmla="*/ 1875510 w 6471871"/>
                <a:gd name="connsiteY56" fmla="*/ 507205 h 1231839"/>
                <a:gd name="connsiteX57" fmla="*/ 1875510 w 6471871"/>
                <a:gd name="connsiteY57" fmla="*/ 497680 h 1231839"/>
                <a:gd name="connsiteX58" fmla="*/ 1982666 w 6471871"/>
                <a:gd name="connsiteY58" fmla="*/ 495299 h 1231839"/>
                <a:gd name="connsiteX59" fmla="*/ 1985047 w 6471871"/>
                <a:gd name="connsiteY59" fmla="*/ 485774 h 1231839"/>
                <a:gd name="connsiteX60" fmla="*/ 2020766 w 6471871"/>
                <a:gd name="connsiteY60" fmla="*/ 485774 h 1231839"/>
                <a:gd name="connsiteX61" fmla="*/ 2020766 w 6471871"/>
                <a:gd name="connsiteY61" fmla="*/ 466724 h 1231839"/>
                <a:gd name="connsiteX62" fmla="*/ 2168403 w 6471871"/>
                <a:gd name="connsiteY62" fmla="*/ 466724 h 1231839"/>
                <a:gd name="connsiteX63" fmla="*/ 2166022 w 6471871"/>
                <a:gd name="connsiteY63" fmla="*/ 454818 h 1231839"/>
                <a:gd name="connsiteX64" fmla="*/ 2211266 w 6471871"/>
                <a:gd name="connsiteY64" fmla="*/ 457199 h 1231839"/>
                <a:gd name="connsiteX65" fmla="*/ 2211266 w 6471871"/>
                <a:gd name="connsiteY65" fmla="*/ 438149 h 1231839"/>
                <a:gd name="connsiteX66" fmla="*/ 2304135 w 6471871"/>
                <a:gd name="connsiteY66" fmla="*/ 442912 h 1231839"/>
                <a:gd name="connsiteX67" fmla="*/ 2306516 w 6471871"/>
                <a:gd name="connsiteY67" fmla="*/ 426243 h 1231839"/>
                <a:gd name="connsiteX68" fmla="*/ 2604172 w 6471871"/>
                <a:gd name="connsiteY68" fmla="*/ 428624 h 1231839"/>
                <a:gd name="connsiteX69" fmla="*/ 2604172 w 6471871"/>
                <a:gd name="connsiteY69" fmla="*/ 414337 h 1231839"/>
                <a:gd name="connsiteX70" fmla="*/ 2816104 w 6471871"/>
                <a:gd name="connsiteY70" fmla="*/ 416718 h 1231839"/>
                <a:gd name="connsiteX71" fmla="*/ 2816104 w 6471871"/>
                <a:gd name="connsiteY71" fmla="*/ 404812 h 1231839"/>
                <a:gd name="connsiteX72" fmla="*/ 2939929 w 6471871"/>
                <a:gd name="connsiteY72" fmla="*/ 407192 h 1231839"/>
                <a:gd name="connsiteX73" fmla="*/ 2942310 w 6471871"/>
                <a:gd name="connsiteY73" fmla="*/ 402430 h 1231839"/>
                <a:gd name="connsiteX74" fmla="*/ 2992316 w 6471871"/>
                <a:gd name="connsiteY74" fmla="*/ 400049 h 1231839"/>
                <a:gd name="connsiteX75" fmla="*/ 2994697 w 6471871"/>
                <a:gd name="connsiteY75" fmla="*/ 392905 h 1231839"/>
                <a:gd name="connsiteX76" fmla="*/ 3049466 w 6471871"/>
                <a:gd name="connsiteY76" fmla="*/ 395287 h 1231839"/>
                <a:gd name="connsiteX77" fmla="*/ 3054228 w 6471871"/>
                <a:gd name="connsiteY77" fmla="*/ 383380 h 1231839"/>
                <a:gd name="connsiteX78" fmla="*/ 3342360 w 6471871"/>
                <a:gd name="connsiteY78" fmla="*/ 388143 h 1231839"/>
                <a:gd name="connsiteX79" fmla="*/ 3342360 w 6471871"/>
                <a:gd name="connsiteY79" fmla="*/ 361949 h 1231839"/>
                <a:gd name="connsiteX80" fmla="*/ 3404272 w 6471871"/>
                <a:gd name="connsiteY80" fmla="*/ 361949 h 1231839"/>
                <a:gd name="connsiteX81" fmla="*/ 3404272 w 6471871"/>
                <a:gd name="connsiteY81" fmla="*/ 345280 h 1231839"/>
                <a:gd name="connsiteX82" fmla="*/ 3444754 w 6471871"/>
                <a:gd name="connsiteY82" fmla="*/ 347662 h 1231839"/>
                <a:gd name="connsiteX83" fmla="*/ 3444754 w 6471871"/>
                <a:gd name="connsiteY83" fmla="*/ 335755 h 1231839"/>
                <a:gd name="connsiteX84" fmla="*/ 3585247 w 6471871"/>
                <a:gd name="connsiteY84" fmla="*/ 335755 h 1231839"/>
                <a:gd name="connsiteX85" fmla="*/ 3585247 w 6471871"/>
                <a:gd name="connsiteY85" fmla="*/ 326230 h 1231839"/>
                <a:gd name="connsiteX86" fmla="*/ 3613822 w 6471871"/>
                <a:gd name="connsiteY86" fmla="*/ 326230 h 1231839"/>
                <a:gd name="connsiteX87" fmla="*/ 3613822 w 6471871"/>
                <a:gd name="connsiteY87" fmla="*/ 314324 h 1231839"/>
                <a:gd name="connsiteX88" fmla="*/ 3735266 w 6471871"/>
                <a:gd name="connsiteY88" fmla="*/ 311943 h 1231839"/>
                <a:gd name="connsiteX89" fmla="*/ 3735266 w 6471871"/>
                <a:gd name="connsiteY89" fmla="*/ 302418 h 1231839"/>
                <a:gd name="connsiteX90" fmla="*/ 3785272 w 6471871"/>
                <a:gd name="connsiteY90" fmla="*/ 302418 h 1231839"/>
                <a:gd name="connsiteX91" fmla="*/ 3787653 w 6471871"/>
                <a:gd name="connsiteY91" fmla="*/ 292893 h 1231839"/>
                <a:gd name="connsiteX92" fmla="*/ 3840041 w 6471871"/>
                <a:gd name="connsiteY92" fmla="*/ 292893 h 1231839"/>
                <a:gd name="connsiteX93" fmla="*/ 3840041 w 6471871"/>
                <a:gd name="connsiteY93" fmla="*/ 283368 h 1231839"/>
                <a:gd name="connsiteX94" fmla="*/ 3909097 w 6471871"/>
                <a:gd name="connsiteY94" fmla="*/ 283368 h 1231839"/>
                <a:gd name="connsiteX95" fmla="*/ 3909097 w 6471871"/>
                <a:gd name="connsiteY95" fmla="*/ 269080 h 1231839"/>
                <a:gd name="connsiteX96" fmla="*/ 3956722 w 6471871"/>
                <a:gd name="connsiteY96" fmla="*/ 266699 h 1231839"/>
                <a:gd name="connsiteX97" fmla="*/ 3956722 w 6471871"/>
                <a:gd name="connsiteY97" fmla="*/ 250030 h 1231839"/>
                <a:gd name="connsiteX98" fmla="*/ 4211516 w 6471871"/>
                <a:gd name="connsiteY98" fmla="*/ 250030 h 1231839"/>
                <a:gd name="connsiteX99" fmla="*/ 4211516 w 6471871"/>
                <a:gd name="connsiteY99" fmla="*/ 228599 h 1231839"/>
                <a:gd name="connsiteX100" fmla="*/ 4347247 w 6471871"/>
                <a:gd name="connsiteY100" fmla="*/ 228599 h 1231839"/>
                <a:gd name="connsiteX101" fmla="*/ 4344866 w 6471871"/>
                <a:gd name="connsiteY101" fmla="*/ 214312 h 1231839"/>
                <a:gd name="connsiteX102" fmla="*/ 4418685 w 6471871"/>
                <a:gd name="connsiteY102" fmla="*/ 216693 h 1231839"/>
                <a:gd name="connsiteX103" fmla="*/ 4418685 w 6471871"/>
                <a:gd name="connsiteY103" fmla="*/ 204787 h 1231839"/>
                <a:gd name="connsiteX104" fmla="*/ 4571085 w 6471871"/>
                <a:gd name="connsiteY104" fmla="*/ 204787 h 1231839"/>
                <a:gd name="connsiteX105" fmla="*/ 4571085 w 6471871"/>
                <a:gd name="connsiteY105" fmla="*/ 195262 h 1231839"/>
                <a:gd name="connsiteX106" fmla="*/ 4621091 w 6471871"/>
                <a:gd name="connsiteY106" fmla="*/ 197643 h 1231839"/>
                <a:gd name="connsiteX107" fmla="*/ 4625853 w 6471871"/>
                <a:gd name="connsiteY107" fmla="*/ 188118 h 1231839"/>
                <a:gd name="connsiteX108" fmla="*/ 4754441 w 6471871"/>
                <a:gd name="connsiteY108" fmla="*/ 190499 h 1231839"/>
                <a:gd name="connsiteX109" fmla="*/ 4749679 w 6471871"/>
                <a:gd name="connsiteY109" fmla="*/ 178593 h 1231839"/>
                <a:gd name="connsiteX110" fmla="*/ 4785397 w 6471871"/>
                <a:gd name="connsiteY110" fmla="*/ 178593 h 1231839"/>
                <a:gd name="connsiteX111" fmla="*/ 4785397 w 6471871"/>
                <a:gd name="connsiteY111" fmla="*/ 166687 h 1231839"/>
                <a:gd name="connsiteX112" fmla="*/ 4897316 w 6471871"/>
                <a:gd name="connsiteY112" fmla="*/ 166687 h 1231839"/>
                <a:gd name="connsiteX113" fmla="*/ 4904460 w 6471871"/>
                <a:gd name="connsiteY113" fmla="*/ 157162 h 1231839"/>
                <a:gd name="connsiteX114" fmla="*/ 5013997 w 6471871"/>
                <a:gd name="connsiteY114" fmla="*/ 154780 h 1231839"/>
                <a:gd name="connsiteX115" fmla="*/ 5013997 w 6471871"/>
                <a:gd name="connsiteY115" fmla="*/ 147637 h 1231839"/>
                <a:gd name="connsiteX116" fmla="*/ 5099722 w 6471871"/>
                <a:gd name="connsiteY116" fmla="*/ 142874 h 1231839"/>
                <a:gd name="connsiteX117" fmla="*/ 5099722 w 6471871"/>
                <a:gd name="connsiteY117" fmla="*/ 126205 h 1231839"/>
                <a:gd name="connsiteX118" fmla="*/ 5394997 w 6471871"/>
                <a:gd name="connsiteY118" fmla="*/ 126205 h 1231839"/>
                <a:gd name="connsiteX119" fmla="*/ 5392616 w 6471871"/>
                <a:gd name="connsiteY119" fmla="*/ 114299 h 1231839"/>
                <a:gd name="connsiteX120" fmla="*/ 5442622 w 6471871"/>
                <a:gd name="connsiteY120" fmla="*/ 114299 h 1231839"/>
                <a:gd name="connsiteX121" fmla="*/ 5442622 w 6471871"/>
                <a:gd name="connsiteY121" fmla="*/ 104774 h 1231839"/>
                <a:gd name="connsiteX122" fmla="*/ 5535491 w 6471871"/>
                <a:gd name="connsiteY122" fmla="*/ 107155 h 1231839"/>
                <a:gd name="connsiteX123" fmla="*/ 5537872 w 6471871"/>
                <a:gd name="connsiteY123" fmla="*/ 97630 h 1231839"/>
                <a:gd name="connsiteX124" fmla="*/ 5564065 w 6471871"/>
                <a:gd name="connsiteY124" fmla="*/ 97631 h 1231839"/>
                <a:gd name="connsiteX125" fmla="*/ 5568829 w 6471871"/>
                <a:gd name="connsiteY125" fmla="*/ 90487 h 1231839"/>
                <a:gd name="connsiteX126" fmla="*/ 5733135 w 6471871"/>
                <a:gd name="connsiteY126" fmla="*/ 95249 h 1231839"/>
                <a:gd name="connsiteX127" fmla="*/ 5730753 w 6471871"/>
                <a:gd name="connsiteY127" fmla="*/ 73818 h 1231839"/>
                <a:gd name="connsiteX128" fmla="*/ 5804572 w 6471871"/>
                <a:gd name="connsiteY128" fmla="*/ 78581 h 1231839"/>
                <a:gd name="connsiteX129" fmla="*/ 5816479 w 6471871"/>
                <a:gd name="connsiteY129" fmla="*/ 54768 h 1231839"/>
                <a:gd name="connsiteX130" fmla="*/ 5928397 w 6471871"/>
                <a:gd name="connsiteY130" fmla="*/ 57149 h 1231839"/>
                <a:gd name="connsiteX131" fmla="*/ 5928397 w 6471871"/>
                <a:gd name="connsiteY131" fmla="*/ 42862 h 1231839"/>
                <a:gd name="connsiteX132" fmla="*/ 6016504 w 6471871"/>
                <a:gd name="connsiteY132" fmla="*/ 45243 h 1231839"/>
                <a:gd name="connsiteX133" fmla="*/ 6016504 w 6471871"/>
                <a:gd name="connsiteY133" fmla="*/ 35718 h 1231839"/>
                <a:gd name="connsiteX134" fmla="*/ 6076035 w 6471871"/>
                <a:gd name="connsiteY134" fmla="*/ 38099 h 1231839"/>
                <a:gd name="connsiteX135" fmla="*/ 6076034 w 6471871"/>
                <a:gd name="connsiteY135" fmla="*/ 26193 h 1231839"/>
                <a:gd name="connsiteX136" fmla="*/ 6211766 w 6471871"/>
                <a:gd name="connsiteY136" fmla="*/ 28574 h 1231839"/>
                <a:gd name="connsiteX137" fmla="*/ 6211766 w 6471871"/>
                <a:gd name="connsiteY137" fmla="*/ 19049 h 1231839"/>
                <a:gd name="connsiteX138" fmla="*/ 6245104 w 6471871"/>
                <a:gd name="connsiteY138" fmla="*/ 21431 h 1231839"/>
                <a:gd name="connsiteX139" fmla="*/ 6247486 w 6471871"/>
                <a:gd name="connsiteY139" fmla="*/ 9524 h 1231839"/>
                <a:gd name="connsiteX140" fmla="*/ 6357023 w 6471871"/>
                <a:gd name="connsiteY140" fmla="*/ 7144 h 1231839"/>
                <a:gd name="connsiteX141" fmla="*/ 6352260 w 6471871"/>
                <a:gd name="connsiteY141" fmla="*/ 0 h 1231839"/>
                <a:gd name="connsiteX142" fmla="*/ 6471871 w 6471871"/>
                <a:gd name="connsiteY142" fmla="*/ 16119 h 1231839"/>
                <a:gd name="connsiteX0" fmla="*/ 0 w 6471871"/>
                <a:gd name="connsiteY0" fmla="*/ 1224695 h 1224695"/>
                <a:gd name="connsiteX1" fmla="*/ 2382 w 6471871"/>
                <a:gd name="connsiteY1" fmla="*/ 952500 h 1224695"/>
                <a:gd name="connsiteX2" fmla="*/ 20516 w 6471871"/>
                <a:gd name="connsiteY2" fmla="*/ 952500 h 1224695"/>
                <a:gd name="connsiteX3" fmla="*/ 20516 w 6471871"/>
                <a:gd name="connsiteY3" fmla="*/ 907255 h 1224695"/>
                <a:gd name="connsiteX4" fmla="*/ 39566 w 6471871"/>
                <a:gd name="connsiteY4" fmla="*/ 902493 h 1224695"/>
                <a:gd name="connsiteX5" fmla="*/ 37185 w 6471871"/>
                <a:gd name="connsiteY5" fmla="*/ 878680 h 1224695"/>
                <a:gd name="connsiteX6" fmla="*/ 80047 w 6471871"/>
                <a:gd name="connsiteY6" fmla="*/ 876299 h 1224695"/>
                <a:gd name="connsiteX7" fmla="*/ 77666 w 6471871"/>
                <a:gd name="connsiteY7" fmla="*/ 859631 h 1224695"/>
                <a:gd name="connsiteX8" fmla="*/ 118147 w 6471871"/>
                <a:gd name="connsiteY8" fmla="*/ 857249 h 1224695"/>
                <a:gd name="connsiteX9" fmla="*/ 118148 w 6471871"/>
                <a:gd name="connsiteY9" fmla="*/ 842962 h 1224695"/>
                <a:gd name="connsiteX10" fmla="*/ 144341 w 6471871"/>
                <a:gd name="connsiteY10" fmla="*/ 838199 h 1224695"/>
                <a:gd name="connsiteX11" fmla="*/ 144341 w 6471871"/>
                <a:gd name="connsiteY11" fmla="*/ 828674 h 1224695"/>
                <a:gd name="connsiteX12" fmla="*/ 206254 w 6471871"/>
                <a:gd name="connsiteY12" fmla="*/ 826293 h 1224695"/>
                <a:gd name="connsiteX13" fmla="*/ 206255 w 6471871"/>
                <a:gd name="connsiteY13" fmla="*/ 812005 h 1224695"/>
                <a:gd name="connsiteX14" fmla="*/ 334841 w 6471871"/>
                <a:gd name="connsiteY14" fmla="*/ 809624 h 1224695"/>
                <a:gd name="connsiteX15" fmla="*/ 334840 w 6471871"/>
                <a:gd name="connsiteY15" fmla="*/ 797718 h 1224695"/>
                <a:gd name="connsiteX16" fmla="*/ 380085 w 6471871"/>
                <a:gd name="connsiteY16" fmla="*/ 797718 h 1224695"/>
                <a:gd name="connsiteX17" fmla="*/ 380085 w 6471871"/>
                <a:gd name="connsiteY17" fmla="*/ 778668 h 1224695"/>
                <a:gd name="connsiteX18" fmla="*/ 468191 w 6471871"/>
                <a:gd name="connsiteY18" fmla="*/ 776286 h 1224695"/>
                <a:gd name="connsiteX19" fmla="*/ 468191 w 6471871"/>
                <a:gd name="connsiteY19" fmla="*/ 759618 h 1224695"/>
                <a:gd name="connsiteX20" fmla="*/ 518197 w 6471871"/>
                <a:gd name="connsiteY20" fmla="*/ 757236 h 1224695"/>
                <a:gd name="connsiteX21" fmla="*/ 518197 w 6471871"/>
                <a:gd name="connsiteY21" fmla="*/ 740568 h 1224695"/>
                <a:gd name="connsiteX22" fmla="*/ 618210 w 6471871"/>
                <a:gd name="connsiteY22" fmla="*/ 738186 h 1224695"/>
                <a:gd name="connsiteX23" fmla="*/ 618210 w 6471871"/>
                <a:gd name="connsiteY23" fmla="*/ 719136 h 1224695"/>
                <a:gd name="connsiteX24" fmla="*/ 658691 w 6471871"/>
                <a:gd name="connsiteY24" fmla="*/ 716755 h 1224695"/>
                <a:gd name="connsiteX25" fmla="*/ 656310 w 6471871"/>
                <a:gd name="connsiteY25" fmla="*/ 697705 h 1224695"/>
                <a:gd name="connsiteX26" fmla="*/ 677741 w 6471871"/>
                <a:gd name="connsiteY26" fmla="*/ 697705 h 1224695"/>
                <a:gd name="connsiteX27" fmla="*/ 680122 w 6471871"/>
                <a:gd name="connsiteY27" fmla="*/ 685799 h 1224695"/>
                <a:gd name="connsiteX28" fmla="*/ 742035 w 6471871"/>
                <a:gd name="connsiteY28" fmla="*/ 683418 h 1224695"/>
                <a:gd name="connsiteX29" fmla="*/ 744416 w 6471871"/>
                <a:gd name="connsiteY29" fmla="*/ 673893 h 1224695"/>
                <a:gd name="connsiteX30" fmla="*/ 870623 w 6471871"/>
                <a:gd name="connsiteY30" fmla="*/ 673893 h 1224695"/>
                <a:gd name="connsiteX31" fmla="*/ 868241 w 6471871"/>
                <a:gd name="connsiteY31" fmla="*/ 661986 h 1224695"/>
                <a:gd name="connsiteX32" fmla="*/ 953966 w 6471871"/>
                <a:gd name="connsiteY32" fmla="*/ 659605 h 1224695"/>
                <a:gd name="connsiteX33" fmla="*/ 951585 w 6471871"/>
                <a:gd name="connsiteY33" fmla="*/ 638174 h 1224695"/>
                <a:gd name="connsiteX34" fmla="*/ 982541 w 6471871"/>
                <a:gd name="connsiteY34" fmla="*/ 638174 h 1224695"/>
                <a:gd name="connsiteX35" fmla="*/ 982541 w 6471871"/>
                <a:gd name="connsiteY35" fmla="*/ 623886 h 1224695"/>
                <a:gd name="connsiteX36" fmla="*/ 1058741 w 6471871"/>
                <a:gd name="connsiteY36" fmla="*/ 621505 h 1224695"/>
                <a:gd name="connsiteX37" fmla="*/ 1058741 w 6471871"/>
                <a:gd name="connsiteY37" fmla="*/ 614362 h 1224695"/>
                <a:gd name="connsiteX38" fmla="*/ 1130179 w 6471871"/>
                <a:gd name="connsiteY38" fmla="*/ 614361 h 1224695"/>
                <a:gd name="connsiteX39" fmla="*/ 1132560 w 6471871"/>
                <a:gd name="connsiteY39" fmla="*/ 602455 h 1224695"/>
                <a:gd name="connsiteX40" fmla="*/ 1244478 w 6471871"/>
                <a:gd name="connsiteY40" fmla="*/ 604836 h 1224695"/>
                <a:gd name="connsiteX41" fmla="*/ 1244479 w 6471871"/>
                <a:gd name="connsiteY41" fmla="*/ 597693 h 1224695"/>
                <a:gd name="connsiteX42" fmla="*/ 1261148 w 6471871"/>
                <a:gd name="connsiteY42" fmla="*/ 597693 h 1224695"/>
                <a:gd name="connsiteX43" fmla="*/ 1261147 w 6471871"/>
                <a:gd name="connsiteY43" fmla="*/ 590549 h 1224695"/>
                <a:gd name="connsiteX44" fmla="*/ 1358779 w 6471871"/>
                <a:gd name="connsiteY44" fmla="*/ 590549 h 1224695"/>
                <a:gd name="connsiteX45" fmla="*/ 1356397 w 6471871"/>
                <a:gd name="connsiteY45" fmla="*/ 571498 h 1224695"/>
                <a:gd name="connsiteX46" fmla="*/ 1384972 w 6471871"/>
                <a:gd name="connsiteY46" fmla="*/ 573880 h 1224695"/>
                <a:gd name="connsiteX47" fmla="*/ 1384972 w 6471871"/>
                <a:gd name="connsiteY47" fmla="*/ 559593 h 1224695"/>
                <a:gd name="connsiteX48" fmla="*/ 1461172 w 6471871"/>
                <a:gd name="connsiteY48" fmla="*/ 557211 h 1224695"/>
                <a:gd name="connsiteX49" fmla="*/ 1461172 w 6471871"/>
                <a:gd name="connsiteY49" fmla="*/ 545305 h 1224695"/>
                <a:gd name="connsiteX50" fmla="*/ 1496891 w 6471871"/>
                <a:gd name="connsiteY50" fmla="*/ 547686 h 1224695"/>
                <a:gd name="connsiteX51" fmla="*/ 1494510 w 6471871"/>
                <a:gd name="connsiteY51" fmla="*/ 533399 h 1224695"/>
                <a:gd name="connsiteX52" fmla="*/ 1577854 w 6471871"/>
                <a:gd name="connsiteY52" fmla="*/ 531018 h 1224695"/>
                <a:gd name="connsiteX53" fmla="*/ 1575472 w 6471871"/>
                <a:gd name="connsiteY53" fmla="*/ 514349 h 1224695"/>
                <a:gd name="connsiteX54" fmla="*/ 1765972 w 6471871"/>
                <a:gd name="connsiteY54" fmla="*/ 514349 h 1224695"/>
                <a:gd name="connsiteX55" fmla="*/ 1765972 w 6471871"/>
                <a:gd name="connsiteY55" fmla="*/ 500061 h 1224695"/>
                <a:gd name="connsiteX56" fmla="*/ 1875510 w 6471871"/>
                <a:gd name="connsiteY56" fmla="*/ 500061 h 1224695"/>
                <a:gd name="connsiteX57" fmla="*/ 1875510 w 6471871"/>
                <a:gd name="connsiteY57" fmla="*/ 490536 h 1224695"/>
                <a:gd name="connsiteX58" fmla="*/ 1982666 w 6471871"/>
                <a:gd name="connsiteY58" fmla="*/ 488155 h 1224695"/>
                <a:gd name="connsiteX59" fmla="*/ 1985047 w 6471871"/>
                <a:gd name="connsiteY59" fmla="*/ 478630 h 1224695"/>
                <a:gd name="connsiteX60" fmla="*/ 2020766 w 6471871"/>
                <a:gd name="connsiteY60" fmla="*/ 478630 h 1224695"/>
                <a:gd name="connsiteX61" fmla="*/ 2020766 w 6471871"/>
                <a:gd name="connsiteY61" fmla="*/ 459580 h 1224695"/>
                <a:gd name="connsiteX62" fmla="*/ 2168403 w 6471871"/>
                <a:gd name="connsiteY62" fmla="*/ 459580 h 1224695"/>
                <a:gd name="connsiteX63" fmla="*/ 2166022 w 6471871"/>
                <a:gd name="connsiteY63" fmla="*/ 447674 h 1224695"/>
                <a:gd name="connsiteX64" fmla="*/ 2211266 w 6471871"/>
                <a:gd name="connsiteY64" fmla="*/ 450055 h 1224695"/>
                <a:gd name="connsiteX65" fmla="*/ 2211266 w 6471871"/>
                <a:gd name="connsiteY65" fmla="*/ 431005 h 1224695"/>
                <a:gd name="connsiteX66" fmla="*/ 2304135 w 6471871"/>
                <a:gd name="connsiteY66" fmla="*/ 435768 h 1224695"/>
                <a:gd name="connsiteX67" fmla="*/ 2306516 w 6471871"/>
                <a:gd name="connsiteY67" fmla="*/ 419099 h 1224695"/>
                <a:gd name="connsiteX68" fmla="*/ 2604172 w 6471871"/>
                <a:gd name="connsiteY68" fmla="*/ 421480 h 1224695"/>
                <a:gd name="connsiteX69" fmla="*/ 2604172 w 6471871"/>
                <a:gd name="connsiteY69" fmla="*/ 407193 h 1224695"/>
                <a:gd name="connsiteX70" fmla="*/ 2816104 w 6471871"/>
                <a:gd name="connsiteY70" fmla="*/ 409574 h 1224695"/>
                <a:gd name="connsiteX71" fmla="*/ 2816104 w 6471871"/>
                <a:gd name="connsiteY71" fmla="*/ 397668 h 1224695"/>
                <a:gd name="connsiteX72" fmla="*/ 2939929 w 6471871"/>
                <a:gd name="connsiteY72" fmla="*/ 400048 h 1224695"/>
                <a:gd name="connsiteX73" fmla="*/ 2942310 w 6471871"/>
                <a:gd name="connsiteY73" fmla="*/ 395286 h 1224695"/>
                <a:gd name="connsiteX74" fmla="*/ 2992316 w 6471871"/>
                <a:gd name="connsiteY74" fmla="*/ 392905 h 1224695"/>
                <a:gd name="connsiteX75" fmla="*/ 2994697 w 6471871"/>
                <a:gd name="connsiteY75" fmla="*/ 385761 h 1224695"/>
                <a:gd name="connsiteX76" fmla="*/ 3049466 w 6471871"/>
                <a:gd name="connsiteY76" fmla="*/ 388143 h 1224695"/>
                <a:gd name="connsiteX77" fmla="*/ 3054228 w 6471871"/>
                <a:gd name="connsiteY77" fmla="*/ 376236 h 1224695"/>
                <a:gd name="connsiteX78" fmla="*/ 3342360 w 6471871"/>
                <a:gd name="connsiteY78" fmla="*/ 380999 h 1224695"/>
                <a:gd name="connsiteX79" fmla="*/ 3342360 w 6471871"/>
                <a:gd name="connsiteY79" fmla="*/ 354805 h 1224695"/>
                <a:gd name="connsiteX80" fmla="*/ 3404272 w 6471871"/>
                <a:gd name="connsiteY80" fmla="*/ 354805 h 1224695"/>
                <a:gd name="connsiteX81" fmla="*/ 3404272 w 6471871"/>
                <a:gd name="connsiteY81" fmla="*/ 338136 h 1224695"/>
                <a:gd name="connsiteX82" fmla="*/ 3444754 w 6471871"/>
                <a:gd name="connsiteY82" fmla="*/ 340518 h 1224695"/>
                <a:gd name="connsiteX83" fmla="*/ 3444754 w 6471871"/>
                <a:gd name="connsiteY83" fmla="*/ 328611 h 1224695"/>
                <a:gd name="connsiteX84" fmla="*/ 3585247 w 6471871"/>
                <a:gd name="connsiteY84" fmla="*/ 328611 h 1224695"/>
                <a:gd name="connsiteX85" fmla="*/ 3585247 w 6471871"/>
                <a:gd name="connsiteY85" fmla="*/ 319086 h 1224695"/>
                <a:gd name="connsiteX86" fmla="*/ 3613822 w 6471871"/>
                <a:gd name="connsiteY86" fmla="*/ 319086 h 1224695"/>
                <a:gd name="connsiteX87" fmla="*/ 3613822 w 6471871"/>
                <a:gd name="connsiteY87" fmla="*/ 307180 h 1224695"/>
                <a:gd name="connsiteX88" fmla="*/ 3735266 w 6471871"/>
                <a:gd name="connsiteY88" fmla="*/ 304799 h 1224695"/>
                <a:gd name="connsiteX89" fmla="*/ 3735266 w 6471871"/>
                <a:gd name="connsiteY89" fmla="*/ 295274 h 1224695"/>
                <a:gd name="connsiteX90" fmla="*/ 3785272 w 6471871"/>
                <a:gd name="connsiteY90" fmla="*/ 295274 h 1224695"/>
                <a:gd name="connsiteX91" fmla="*/ 3787653 w 6471871"/>
                <a:gd name="connsiteY91" fmla="*/ 285749 h 1224695"/>
                <a:gd name="connsiteX92" fmla="*/ 3840041 w 6471871"/>
                <a:gd name="connsiteY92" fmla="*/ 285749 h 1224695"/>
                <a:gd name="connsiteX93" fmla="*/ 3840041 w 6471871"/>
                <a:gd name="connsiteY93" fmla="*/ 276224 h 1224695"/>
                <a:gd name="connsiteX94" fmla="*/ 3909097 w 6471871"/>
                <a:gd name="connsiteY94" fmla="*/ 276224 h 1224695"/>
                <a:gd name="connsiteX95" fmla="*/ 3909097 w 6471871"/>
                <a:gd name="connsiteY95" fmla="*/ 261936 h 1224695"/>
                <a:gd name="connsiteX96" fmla="*/ 3956722 w 6471871"/>
                <a:gd name="connsiteY96" fmla="*/ 259555 h 1224695"/>
                <a:gd name="connsiteX97" fmla="*/ 3956722 w 6471871"/>
                <a:gd name="connsiteY97" fmla="*/ 242886 h 1224695"/>
                <a:gd name="connsiteX98" fmla="*/ 4211516 w 6471871"/>
                <a:gd name="connsiteY98" fmla="*/ 242886 h 1224695"/>
                <a:gd name="connsiteX99" fmla="*/ 4211516 w 6471871"/>
                <a:gd name="connsiteY99" fmla="*/ 221455 h 1224695"/>
                <a:gd name="connsiteX100" fmla="*/ 4347247 w 6471871"/>
                <a:gd name="connsiteY100" fmla="*/ 221455 h 1224695"/>
                <a:gd name="connsiteX101" fmla="*/ 4344866 w 6471871"/>
                <a:gd name="connsiteY101" fmla="*/ 207168 h 1224695"/>
                <a:gd name="connsiteX102" fmla="*/ 4418685 w 6471871"/>
                <a:gd name="connsiteY102" fmla="*/ 209549 h 1224695"/>
                <a:gd name="connsiteX103" fmla="*/ 4418685 w 6471871"/>
                <a:gd name="connsiteY103" fmla="*/ 197643 h 1224695"/>
                <a:gd name="connsiteX104" fmla="*/ 4571085 w 6471871"/>
                <a:gd name="connsiteY104" fmla="*/ 197643 h 1224695"/>
                <a:gd name="connsiteX105" fmla="*/ 4571085 w 6471871"/>
                <a:gd name="connsiteY105" fmla="*/ 188118 h 1224695"/>
                <a:gd name="connsiteX106" fmla="*/ 4621091 w 6471871"/>
                <a:gd name="connsiteY106" fmla="*/ 190499 h 1224695"/>
                <a:gd name="connsiteX107" fmla="*/ 4625853 w 6471871"/>
                <a:gd name="connsiteY107" fmla="*/ 180974 h 1224695"/>
                <a:gd name="connsiteX108" fmla="*/ 4754441 w 6471871"/>
                <a:gd name="connsiteY108" fmla="*/ 183355 h 1224695"/>
                <a:gd name="connsiteX109" fmla="*/ 4749679 w 6471871"/>
                <a:gd name="connsiteY109" fmla="*/ 171449 h 1224695"/>
                <a:gd name="connsiteX110" fmla="*/ 4785397 w 6471871"/>
                <a:gd name="connsiteY110" fmla="*/ 171449 h 1224695"/>
                <a:gd name="connsiteX111" fmla="*/ 4785397 w 6471871"/>
                <a:gd name="connsiteY111" fmla="*/ 159543 h 1224695"/>
                <a:gd name="connsiteX112" fmla="*/ 4897316 w 6471871"/>
                <a:gd name="connsiteY112" fmla="*/ 159543 h 1224695"/>
                <a:gd name="connsiteX113" fmla="*/ 4904460 w 6471871"/>
                <a:gd name="connsiteY113" fmla="*/ 150018 h 1224695"/>
                <a:gd name="connsiteX114" fmla="*/ 5013997 w 6471871"/>
                <a:gd name="connsiteY114" fmla="*/ 147636 h 1224695"/>
                <a:gd name="connsiteX115" fmla="*/ 5013997 w 6471871"/>
                <a:gd name="connsiteY115" fmla="*/ 140493 h 1224695"/>
                <a:gd name="connsiteX116" fmla="*/ 5099722 w 6471871"/>
                <a:gd name="connsiteY116" fmla="*/ 135730 h 1224695"/>
                <a:gd name="connsiteX117" fmla="*/ 5099722 w 6471871"/>
                <a:gd name="connsiteY117" fmla="*/ 119061 h 1224695"/>
                <a:gd name="connsiteX118" fmla="*/ 5394997 w 6471871"/>
                <a:gd name="connsiteY118" fmla="*/ 119061 h 1224695"/>
                <a:gd name="connsiteX119" fmla="*/ 5392616 w 6471871"/>
                <a:gd name="connsiteY119" fmla="*/ 107155 h 1224695"/>
                <a:gd name="connsiteX120" fmla="*/ 5442622 w 6471871"/>
                <a:gd name="connsiteY120" fmla="*/ 107155 h 1224695"/>
                <a:gd name="connsiteX121" fmla="*/ 5442622 w 6471871"/>
                <a:gd name="connsiteY121" fmla="*/ 97630 h 1224695"/>
                <a:gd name="connsiteX122" fmla="*/ 5535491 w 6471871"/>
                <a:gd name="connsiteY122" fmla="*/ 100011 h 1224695"/>
                <a:gd name="connsiteX123" fmla="*/ 5537872 w 6471871"/>
                <a:gd name="connsiteY123" fmla="*/ 90486 h 1224695"/>
                <a:gd name="connsiteX124" fmla="*/ 5564065 w 6471871"/>
                <a:gd name="connsiteY124" fmla="*/ 90487 h 1224695"/>
                <a:gd name="connsiteX125" fmla="*/ 5568829 w 6471871"/>
                <a:gd name="connsiteY125" fmla="*/ 83343 h 1224695"/>
                <a:gd name="connsiteX126" fmla="*/ 5733135 w 6471871"/>
                <a:gd name="connsiteY126" fmla="*/ 88105 h 1224695"/>
                <a:gd name="connsiteX127" fmla="*/ 5730753 w 6471871"/>
                <a:gd name="connsiteY127" fmla="*/ 66674 h 1224695"/>
                <a:gd name="connsiteX128" fmla="*/ 5804572 w 6471871"/>
                <a:gd name="connsiteY128" fmla="*/ 71437 h 1224695"/>
                <a:gd name="connsiteX129" fmla="*/ 5816479 w 6471871"/>
                <a:gd name="connsiteY129" fmla="*/ 47624 h 1224695"/>
                <a:gd name="connsiteX130" fmla="*/ 5928397 w 6471871"/>
                <a:gd name="connsiteY130" fmla="*/ 50005 h 1224695"/>
                <a:gd name="connsiteX131" fmla="*/ 5928397 w 6471871"/>
                <a:gd name="connsiteY131" fmla="*/ 35718 h 1224695"/>
                <a:gd name="connsiteX132" fmla="*/ 6016504 w 6471871"/>
                <a:gd name="connsiteY132" fmla="*/ 38099 h 1224695"/>
                <a:gd name="connsiteX133" fmla="*/ 6016504 w 6471871"/>
                <a:gd name="connsiteY133" fmla="*/ 28574 h 1224695"/>
                <a:gd name="connsiteX134" fmla="*/ 6076035 w 6471871"/>
                <a:gd name="connsiteY134" fmla="*/ 30955 h 1224695"/>
                <a:gd name="connsiteX135" fmla="*/ 6076034 w 6471871"/>
                <a:gd name="connsiteY135" fmla="*/ 19049 h 1224695"/>
                <a:gd name="connsiteX136" fmla="*/ 6211766 w 6471871"/>
                <a:gd name="connsiteY136" fmla="*/ 21430 h 1224695"/>
                <a:gd name="connsiteX137" fmla="*/ 6211766 w 6471871"/>
                <a:gd name="connsiteY137" fmla="*/ 11905 h 1224695"/>
                <a:gd name="connsiteX138" fmla="*/ 6245104 w 6471871"/>
                <a:gd name="connsiteY138" fmla="*/ 14287 h 1224695"/>
                <a:gd name="connsiteX139" fmla="*/ 6247486 w 6471871"/>
                <a:gd name="connsiteY139" fmla="*/ 2380 h 1224695"/>
                <a:gd name="connsiteX140" fmla="*/ 6357023 w 6471871"/>
                <a:gd name="connsiteY140" fmla="*/ 0 h 1224695"/>
                <a:gd name="connsiteX141" fmla="*/ 6416553 w 6471871"/>
                <a:gd name="connsiteY141" fmla="*/ 83344 h 1224695"/>
                <a:gd name="connsiteX142" fmla="*/ 6471871 w 6471871"/>
                <a:gd name="connsiteY142" fmla="*/ 8975 h 1224695"/>
                <a:gd name="connsiteX0" fmla="*/ 0 w 6471871"/>
                <a:gd name="connsiteY0" fmla="*/ 1241364 h 1241364"/>
                <a:gd name="connsiteX1" fmla="*/ 2382 w 6471871"/>
                <a:gd name="connsiteY1" fmla="*/ 969169 h 1241364"/>
                <a:gd name="connsiteX2" fmla="*/ 20516 w 6471871"/>
                <a:gd name="connsiteY2" fmla="*/ 969169 h 1241364"/>
                <a:gd name="connsiteX3" fmla="*/ 20516 w 6471871"/>
                <a:gd name="connsiteY3" fmla="*/ 923924 h 1241364"/>
                <a:gd name="connsiteX4" fmla="*/ 39566 w 6471871"/>
                <a:gd name="connsiteY4" fmla="*/ 919162 h 1241364"/>
                <a:gd name="connsiteX5" fmla="*/ 37185 w 6471871"/>
                <a:gd name="connsiteY5" fmla="*/ 895349 h 1241364"/>
                <a:gd name="connsiteX6" fmla="*/ 80047 w 6471871"/>
                <a:gd name="connsiteY6" fmla="*/ 892968 h 1241364"/>
                <a:gd name="connsiteX7" fmla="*/ 77666 w 6471871"/>
                <a:gd name="connsiteY7" fmla="*/ 876300 h 1241364"/>
                <a:gd name="connsiteX8" fmla="*/ 118147 w 6471871"/>
                <a:gd name="connsiteY8" fmla="*/ 873918 h 1241364"/>
                <a:gd name="connsiteX9" fmla="*/ 118148 w 6471871"/>
                <a:gd name="connsiteY9" fmla="*/ 859631 h 1241364"/>
                <a:gd name="connsiteX10" fmla="*/ 144341 w 6471871"/>
                <a:gd name="connsiteY10" fmla="*/ 854868 h 1241364"/>
                <a:gd name="connsiteX11" fmla="*/ 144341 w 6471871"/>
                <a:gd name="connsiteY11" fmla="*/ 845343 h 1241364"/>
                <a:gd name="connsiteX12" fmla="*/ 206254 w 6471871"/>
                <a:gd name="connsiteY12" fmla="*/ 842962 h 1241364"/>
                <a:gd name="connsiteX13" fmla="*/ 206255 w 6471871"/>
                <a:gd name="connsiteY13" fmla="*/ 828674 h 1241364"/>
                <a:gd name="connsiteX14" fmla="*/ 334841 w 6471871"/>
                <a:gd name="connsiteY14" fmla="*/ 826293 h 1241364"/>
                <a:gd name="connsiteX15" fmla="*/ 334840 w 6471871"/>
                <a:gd name="connsiteY15" fmla="*/ 814387 h 1241364"/>
                <a:gd name="connsiteX16" fmla="*/ 380085 w 6471871"/>
                <a:gd name="connsiteY16" fmla="*/ 814387 h 1241364"/>
                <a:gd name="connsiteX17" fmla="*/ 380085 w 6471871"/>
                <a:gd name="connsiteY17" fmla="*/ 795337 h 1241364"/>
                <a:gd name="connsiteX18" fmla="*/ 468191 w 6471871"/>
                <a:gd name="connsiteY18" fmla="*/ 792955 h 1241364"/>
                <a:gd name="connsiteX19" fmla="*/ 468191 w 6471871"/>
                <a:gd name="connsiteY19" fmla="*/ 776287 h 1241364"/>
                <a:gd name="connsiteX20" fmla="*/ 518197 w 6471871"/>
                <a:gd name="connsiteY20" fmla="*/ 773905 h 1241364"/>
                <a:gd name="connsiteX21" fmla="*/ 518197 w 6471871"/>
                <a:gd name="connsiteY21" fmla="*/ 757237 h 1241364"/>
                <a:gd name="connsiteX22" fmla="*/ 618210 w 6471871"/>
                <a:gd name="connsiteY22" fmla="*/ 754855 h 1241364"/>
                <a:gd name="connsiteX23" fmla="*/ 618210 w 6471871"/>
                <a:gd name="connsiteY23" fmla="*/ 735805 h 1241364"/>
                <a:gd name="connsiteX24" fmla="*/ 658691 w 6471871"/>
                <a:gd name="connsiteY24" fmla="*/ 733424 h 1241364"/>
                <a:gd name="connsiteX25" fmla="*/ 656310 w 6471871"/>
                <a:gd name="connsiteY25" fmla="*/ 714374 h 1241364"/>
                <a:gd name="connsiteX26" fmla="*/ 677741 w 6471871"/>
                <a:gd name="connsiteY26" fmla="*/ 714374 h 1241364"/>
                <a:gd name="connsiteX27" fmla="*/ 680122 w 6471871"/>
                <a:gd name="connsiteY27" fmla="*/ 702468 h 1241364"/>
                <a:gd name="connsiteX28" fmla="*/ 742035 w 6471871"/>
                <a:gd name="connsiteY28" fmla="*/ 700087 h 1241364"/>
                <a:gd name="connsiteX29" fmla="*/ 744416 w 6471871"/>
                <a:gd name="connsiteY29" fmla="*/ 690562 h 1241364"/>
                <a:gd name="connsiteX30" fmla="*/ 870623 w 6471871"/>
                <a:gd name="connsiteY30" fmla="*/ 690562 h 1241364"/>
                <a:gd name="connsiteX31" fmla="*/ 868241 w 6471871"/>
                <a:gd name="connsiteY31" fmla="*/ 678655 h 1241364"/>
                <a:gd name="connsiteX32" fmla="*/ 953966 w 6471871"/>
                <a:gd name="connsiteY32" fmla="*/ 676274 h 1241364"/>
                <a:gd name="connsiteX33" fmla="*/ 951585 w 6471871"/>
                <a:gd name="connsiteY33" fmla="*/ 654843 h 1241364"/>
                <a:gd name="connsiteX34" fmla="*/ 982541 w 6471871"/>
                <a:gd name="connsiteY34" fmla="*/ 654843 h 1241364"/>
                <a:gd name="connsiteX35" fmla="*/ 982541 w 6471871"/>
                <a:gd name="connsiteY35" fmla="*/ 640555 h 1241364"/>
                <a:gd name="connsiteX36" fmla="*/ 1058741 w 6471871"/>
                <a:gd name="connsiteY36" fmla="*/ 638174 h 1241364"/>
                <a:gd name="connsiteX37" fmla="*/ 1058741 w 6471871"/>
                <a:gd name="connsiteY37" fmla="*/ 631031 h 1241364"/>
                <a:gd name="connsiteX38" fmla="*/ 1130179 w 6471871"/>
                <a:gd name="connsiteY38" fmla="*/ 631030 h 1241364"/>
                <a:gd name="connsiteX39" fmla="*/ 1132560 w 6471871"/>
                <a:gd name="connsiteY39" fmla="*/ 619124 h 1241364"/>
                <a:gd name="connsiteX40" fmla="*/ 1244478 w 6471871"/>
                <a:gd name="connsiteY40" fmla="*/ 621505 h 1241364"/>
                <a:gd name="connsiteX41" fmla="*/ 1244479 w 6471871"/>
                <a:gd name="connsiteY41" fmla="*/ 614362 h 1241364"/>
                <a:gd name="connsiteX42" fmla="*/ 1261148 w 6471871"/>
                <a:gd name="connsiteY42" fmla="*/ 614362 h 1241364"/>
                <a:gd name="connsiteX43" fmla="*/ 1261147 w 6471871"/>
                <a:gd name="connsiteY43" fmla="*/ 607218 h 1241364"/>
                <a:gd name="connsiteX44" fmla="*/ 1358779 w 6471871"/>
                <a:gd name="connsiteY44" fmla="*/ 607218 h 1241364"/>
                <a:gd name="connsiteX45" fmla="*/ 1356397 w 6471871"/>
                <a:gd name="connsiteY45" fmla="*/ 588167 h 1241364"/>
                <a:gd name="connsiteX46" fmla="*/ 1384972 w 6471871"/>
                <a:gd name="connsiteY46" fmla="*/ 590549 h 1241364"/>
                <a:gd name="connsiteX47" fmla="*/ 1384972 w 6471871"/>
                <a:gd name="connsiteY47" fmla="*/ 576262 h 1241364"/>
                <a:gd name="connsiteX48" fmla="*/ 1461172 w 6471871"/>
                <a:gd name="connsiteY48" fmla="*/ 573880 h 1241364"/>
                <a:gd name="connsiteX49" fmla="*/ 1461172 w 6471871"/>
                <a:gd name="connsiteY49" fmla="*/ 561974 h 1241364"/>
                <a:gd name="connsiteX50" fmla="*/ 1496891 w 6471871"/>
                <a:gd name="connsiteY50" fmla="*/ 564355 h 1241364"/>
                <a:gd name="connsiteX51" fmla="*/ 1494510 w 6471871"/>
                <a:gd name="connsiteY51" fmla="*/ 550068 h 1241364"/>
                <a:gd name="connsiteX52" fmla="*/ 1577854 w 6471871"/>
                <a:gd name="connsiteY52" fmla="*/ 547687 h 1241364"/>
                <a:gd name="connsiteX53" fmla="*/ 1575472 w 6471871"/>
                <a:gd name="connsiteY53" fmla="*/ 531018 h 1241364"/>
                <a:gd name="connsiteX54" fmla="*/ 1765972 w 6471871"/>
                <a:gd name="connsiteY54" fmla="*/ 531018 h 1241364"/>
                <a:gd name="connsiteX55" fmla="*/ 1765972 w 6471871"/>
                <a:gd name="connsiteY55" fmla="*/ 516730 h 1241364"/>
                <a:gd name="connsiteX56" fmla="*/ 1875510 w 6471871"/>
                <a:gd name="connsiteY56" fmla="*/ 516730 h 1241364"/>
                <a:gd name="connsiteX57" fmla="*/ 1875510 w 6471871"/>
                <a:gd name="connsiteY57" fmla="*/ 507205 h 1241364"/>
                <a:gd name="connsiteX58" fmla="*/ 1982666 w 6471871"/>
                <a:gd name="connsiteY58" fmla="*/ 504824 h 1241364"/>
                <a:gd name="connsiteX59" fmla="*/ 1985047 w 6471871"/>
                <a:gd name="connsiteY59" fmla="*/ 495299 h 1241364"/>
                <a:gd name="connsiteX60" fmla="*/ 2020766 w 6471871"/>
                <a:gd name="connsiteY60" fmla="*/ 495299 h 1241364"/>
                <a:gd name="connsiteX61" fmla="*/ 2020766 w 6471871"/>
                <a:gd name="connsiteY61" fmla="*/ 476249 h 1241364"/>
                <a:gd name="connsiteX62" fmla="*/ 2168403 w 6471871"/>
                <a:gd name="connsiteY62" fmla="*/ 476249 h 1241364"/>
                <a:gd name="connsiteX63" fmla="*/ 2166022 w 6471871"/>
                <a:gd name="connsiteY63" fmla="*/ 464343 h 1241364"/>
                <a:gd name="connsiteX64" fmla="*/ 2211266 w 6471871"/>
                <a:gd name="connsiteY64" fmla="*/ 466724 h 1241364"/>
                <a:gd name="connsiteX65" fmla="*/ 2211266 w 6471871"/>
                <a:gd name="connsiteY65" fmla="*/ 447674 h 1241364"/>
                <a:gd name="connsiteX66" fmla="*/ 2304135 w 6471871"/>
                <a:gd name="connsiteY66" fmla="*/ 452437 h 1241364"/>
                <a:gd name="connsiteX67" fmla="*/ 2306516 w 6471871"/>
                <a:gd name="connsiteY67" fmla="*/ 435768 h 1241364"/>
                <a:gd name="connsiteX68" fmla="*/ 2604172 w 6471871"/>
                <a:gd name="connsiteY68" fmla="*/ 438149 h 1241364"/>
                <a:gd name="connsiteX69" fmla="*/ 2604172 w 6471871"/>
                <a:gd name="connsiteY69" fmla="*/ 423862 h 1241364"/>
                <a:gd name="connsiteX70" fmla="*/ 2816104 w 6471871"/>
                <a:gd name="connsiteY70" fmla="*/ 426243 h 1241364"/>
                <a:gd name="connsiteX71" fmla="*/ 2816104 w 6471871"/>
                <a:gd name="connsiteY71" fmla="*/ 414337 h 1241364"/>
                <a:gd name="connsiteX72" fmla="*/ 2939929 w 6471871"/>
                <a:gd name="connsiteY72" fmla="*/ 416717 h 1241364"/>
                <a:gd name="connsiteX73" fmla="*/ 2942310 w 6471871"/>
                <a:gd name="connsiteY73" fmla="*/ 411955 h 1241364"/>
                <a:gd name="connsiteX74" fmla="*/ 2992316 w 6471871"/>
                <a:gd name="connsiteY74" fmla="*/ 409574 h 1241364"/>
                <a:gd name="connsiteX75" fmla="*/ 2994697 w 6471871"/>
                <a:gd name="connsiteY75" fmla="*/ 402430 h 1241364"/>
                <a:gd name="connsiteX76" fmla="*/ 3049466 w 6471871"/>
                <a:gd name="connsiteY76" fmla="*/ 404812 h 1241364"/>
                <a:gd name="connsiteX77" fmla="*/ 3054228 w 6471871"/>
                <a:gd name="connsiteY77" fmla="*/ 392905 h 1241364"/>
                <a:gd name="connsiteX78" fmla="*/ 3342360 w 6471871"/>
                <a:gd name="connsiteY78" fmla="*/ 397668 h 1241364"/>
                <a:gd name="connsiteX79" fmla="*/ 3342360 w 6471871"/>
                <a:gd name="connsiteY79" fmla="*/ 371474 h 1241364"/>
                <a:gd name="connsiteX80" fmla="*/ 3404272 w 6471871"/>
                <a:gd name="connsiteY80" fmla="*/ 371474 h 1241364"/>
                <a:gd name="connsiteX81" fmla="*/ 3404272 w 6471871"/>
                <a:gd name="connsiteY81" fmla="*/ 354805 h 1241364"/>
                <a:gd name="connsiteX82" fmla="*/ 3444754 w 6471871"/>
                <a:gd name="connsiteY82" fmla="*/ 357187 h 1241364"/>
                <a:gd name="connsiteX83" fmla="*/ 3444754 w 6471871"/>
                <a:gd name="connsiteY83" fmla="*/ 345280 h 1241364"/>
                <a:gd name="connsiteX84" fmla="*/ 3585247 w 6471871"/>
                <a:gd name="connsiteY84" fmla="*/ 345280 h 1241364"/>
                <a:gd name="connsiteX85" fmla="*/ 3585247 w 6471871"/>
                <a:gd name="connsiteY85" fmla="*/ 335755 h 1241364"/>
                <a:gd name="connsiteX86" fmla="*/ 3613822 w 6471871"/>
                <a:gd name="connsiteY86" fmla="*/ 335755 h 1241364"/>
                <a:gd name="connsiteX87" fmla="*/ 3613822 w 6471871"/>
                <a:gd name="connsiteY87" fmla="*/ 323849 h 1241364"/>
                <a:gd name="connsiteX88" fmla="*/ 3735266 w 6471871"/>
                <a:gd name="connsiteY88" fmla="*/ 321468 h 1241364"/>
                <a:gd name="connsiteX89" fmla="*/ 3735266 w 6471871"/>
                <a:gd name="connsiteY89" fmla="*/ 311943 h 1241364"/>
                <a:gd name="connsiteX90" fmla="*/ 3785272 w 6471871"/>
                <a:gd name="connsiteY90" fmla="*/ 311943 h 1241364"/>
                <a:gd name="connsiteX91" fmla="*/ 3787653 w 6471871"/>
                <a:gd name="connsiteY91" fmla="*/ 302418 h 1241364"/>
                <a:gd name="connsiteX92" fmla="*/ 3840041 w 6471871"/>
                <a:gd name="connsiteY92" fmla="*/ 302418 h 1241364"/>
                <a:gd name="connsiteX93" fmla="*/ 3840041 w 6471871"/>
                <a:gd name="connsiteY93" fmla="*/ 292893 h 1241364"/>
                <a:gd name="connsiteX94" fmla="*/ 3909097 w 6471871"/>
                <a:gd name="connsiteY94" fmla="*/ 292893 h 1241364"/>
                <a:gd name="connsiteX95" fmla="*/ 3909097 w 6471871"/>
                <a:gd name="connsiteY95" fmla="*/ 278605 h 1241364"/>
                <a:gd name="connsiteX96" fmla="*/ 3956722 w 6471871"/>
                <a:gd name="connsiteY96" fmla="*/ 276224 h 1241364"/>
                <a:gd name="connsiteX97" fmla="*/ 3956722 w 6471871"/>
                <a:gd name="connsiteY97" fmla="*/ 259555 h 1241364"/>
                <a:gd name="connsiteX98" fmla="*/ 4211516 w 6471871"/>
                <a:gd name="connsiteY98" fmla="*/ 259555 h 1241364"/>
                <a:gd name="connsiteX99" fmla="*/ 4211516 w 6471871"/>
                <a:gd name="connsiteY99" fmla="*/ 238124 h 1241364"/>
                <a:gd name="connsiteX100" fmla="*/ 4347247 w 6471871"/>
                <a:gd name="connsiteY100" fmla="*/ 238124 h 1241364"/>
                <a:gd name="connsiteX101" fmla="*/ 4344866 w 6471871"/>
                <a:gd name="connsiteY101" fmla="*/ 223837 h 1241364"/>
                <a:gd name="connsiteX102" fmla="*/ 4418685 w 6471871"/>
                <a:gd name="connsiteY102" fmla="*/ 226218 h 1241364"/>
                <a:gd name="connsiteX103" fmla="*/ 4418685 w 6471871"/>
                <a:gd name="connsiteY103" fmla="*/ 214312 h 1241364"/>
                <a:gd name="connsiteX104" fmla="*/ 4571085 w 6471871"/>
                <a:gd name="connsiteY104" fmla="*/ 214312 h 1241364"/>
                <a:gd name="connsiteX105" fmla="*/ 4571085 w 6471871"/>
                <a:gd name="connsiteY105" fmla="*/ 204787 h 1241364"/>
                <a:gd name="connsiteX106" fmla="*/ 4621091 w 6471871"/>
                <a:gd name="connsiteY106" fmla="*/ 207168 h 1241364"/>
                <a:gd name="connsiteX107" fmla="*/ 4625853 w 6471871"/>
                <a:gd name="connsiteY107" fmla="*/ 197643 h 1241364"/>
                <a:gd name="connsiteX108" fmla="*/ 4754441 w 6471871"/>
                <a:gd name="connsiteY108" fmla="*/ 200024 h 1241364"/>
                <a:gd name="connsiteX109" fmla="*/ 4749679 w 6471871"/>
                <a:gd name="connsiteY109" fmla="*/ 188118 h 1241364"/>
                <a:gd name="connsiteX110" fmla="*/ 4785397 w 6471871"/>
                <a:gd name="connsiteY110" fmla="*/ 188118 h 1241364"/>
                <a:gd name="connsiteX111" fmla="*/ 4785397 w 6471871"/>
                <a:gd name="connsiteY111" fmla="*/ 176212 h 1241364"/>
                <a:gd name="connsiteX112" fmla="*/ 4897316 w 6471871"/>
                <a:gd name="connsiteY112" fmla="*/ 176212 h 1241364"/>
                <a:gd name="connsiteX113" fmla="*/ 4904460 w 6471871"/>
                <a:gd name="connsiteY113" fmla="*/ 166687 h 1241364"/>
                <a:gd name="connsiteX114" fmla="*/ 5013997 w 6471871"/>
                <a:gd name="connsiteY114" fmla="*/ 164305 h 1241364"/>
                <a:gd name="connsiteX115" fmla="*/ 5013997 w 6471871"/>
                <a:gd name="connsiteY115" fmla="*/ 157162 h 1241364"/>
                <a:gd name="connsiteX116" fmla="*/ 5099722 w 6471871"/>
                <a:gd name="connsiteY116" fmla="*/ 152399 h 1241364"/>
                <a:gd name="connsiteX117" fmla="*/ 5099722 w 6471871"/>
                <a:gd name="connsiteY117" fmla="*/ 135730 h 1241364"/>
                <a:gd name="connsiteX118" fmla="*/ 5394997 w 6471871"/>
                <a:gd name="connsiteY118" fmla="*/ 135730 h 1241364"/>
                <a:gd name="connsiteX119" fmla="*/ 5392616 w 6471871"/>
                <a:gd name="connsiteY119" fmla="*/ 123824 h 1241364"/>
                <a:gd name="connsiteX120" fmla="*/ 5442622 w 6471871"/>
                <a:gd name="connsiteY120" fmla="*/ 123824 h 1241364"/>
                <a:gd name="connsiteX121" fmla="*/ 5442622 w 6471871"/>
                <a:gd name="connsiteY121" fmla="*/ 114299 h 1241364"/>
                <a:gd name="connsiteX122" fmla="*/ 5535491 w 6471871"/>
                <a:gd name="connsiteY122" fmla="*/ 116680 h 1241364"/>
                <a:gd name="connsiteX123" fmla="*/ 5537872 w 6471871"/>
                <a:gd name="connsiteY123" fmla="*/ 107155 h 1241364"/>
                <a:gd name="connsiteX124" fmla="*/ 5564065 w 6471871"/>
                <a:gd name="connsiteY124" fmla="*/ 107156 h 1241364"/>
                <a:gd name="connsiteX125" fmla="*/ 5568829 w 6471871"/>
                <a:gd name="connsiteY125" fmla="*/ 100012 h 1241364"/>
                <a:gd name="connsiteX126" fmla="*/ 5733135 w 6471871"/>
                <a:gd name="connsiteY126" fmla="*/ 104774 h 1241364"/>
                <a:gd name="connsiteX127" fmla="*/ 5730753 w 6471871"/>
                <a:gd name="connsiteY127" fmla="*/ 83343 h 1241364"/>
                <a:gd name="connsiteX128" fmla="*/ 5804572 w 6471871"/>
                <a:gd name="connsiteY128" fmla="*/ 88106 h 1241364"/>
                <a:gd name="connsiteX129" fmla="*/ 5816479 w 6471871"/>
                <a:gd name="connsiteY129" fmla="*/ 64293 h 1241364"/>
                <a:gd name="connsiteX130" fmla="*/ 5928397 w 6471871"/>
                <a:gd name="connsiteY130" fmla="*/ 66674 h 1241364"/>
                <a:gd name="connsiteX131" fmla="*/ 5928397 w 6471871"/>
                <a:gd name="connsiteY131" fmla="*/ 52387 h 1241364"/>
                <a:gd name="connsiteX132" fmla="*/ 6016504 w 6471871"/>
                <a:gd name="connsiteY132" fmla="*/ 54768 h 1241364"/>
                <a:gd name="connsiteX133" fmla="*/ 6016504 w 6471871"/>
                <a:gd name="connsiteY133" fmla="*/ 45243 h 1241364"/>
                <a:gd name="connsiteX134" fmla="*/ 6076035 w 6471871"/>
                <a:gd name="connsiteY134" fmla="*/ 47624 h 1241364"/>
                <a:gd name="connsiteX135" fmla="*/ 6076034 w 6471871"/>
                <a:gd name="connsiteY135" fmla="*/ 35718 h 1241364"/>
                <a:gd name="connsiteX136" fmla="*/ 6211766 w 6471871"/>
                <a:gd name="connsiteY136" fmla="*/ 38099 h 1241364"/>
                <a:gd name="connsiteX137" fmla="*/ 6211766 w 6471871"/>
                <a:gd name="connsiteY137" fmla="*/ 28574 h 1241364"/>
                <a:gd name="connsiteX138" fmla="*/ 6245104 w 6471871"/>
                <a:gd name="connsiteY138" fmla="*/ 30956 h 1241364"/>
                <a:gd name="connsiteX139" fmla="*/ 6247486 w 6471871"/>
                <a:gd name="connsiteY139" fmla="*/ 19049 h 1241364"/>
                <a:gd name="connsiteX140" fmla="*/ 6357023 w 6471871"/>
                <a:gd name="connsiteY140" fmla="*/ 16669 h 1241364"/>
                <a:gd name="connsiteX141" fmla="*/ 6368928 w 6471871"/>
                <a:gd name="connsiteY141" fmla="*/ 0 h 1241364"/>
                <a:gd name="connsiteX142" fmla="*/ 6471871 w 6471871"/>
                <a:gd name="connsiteY142" fmla="*/ 25644 h 1241364"/>
                <a:gd name="connsiteX0" fmla="*/ 0 w 6471871"/>
                <a:gd name="connsiteY0" fmla="*/ 1241364 h 1241364"/>
                <a:gd name="connsiteX1" fmla="*/ 2382 w 6471871"/>
                <a:gd name="connsiteY1" fmla="*/ 969169 h 1241364"/>
                <a:gd name="connsiteX2" fmla="*/ 20516 w 6471871"/>
                <a:gd name="connsiteY2" fmla="*/ 969169 h 1241364"/>
                <a:gd name="connsiteX3" fmla="*/ 20516 w 6471871"/>
                <a:gd name="connsiteY3" fmla="*/ 923924 h 1241364"/>
                <a:gd name="connsiteX4" fmla="*/ 39566 w 6471871"/>
                <a:gd name="connsiteY4" fmla="*/ 919162 h 1241364"/>
                <a:gd name="connsiteX5" fmla="*/ 37185 w 6471871"/>
                <a:gd name="connsiteY5" fmla="*/ 895349 h 1241364"/>
                <a:gd name="connsiteX6" fmla="*/ 80047 w 6471871"/>
                <a:gd name="connsiteY6" fmla="*/ 892968 h 1241364"/>
                <a:gd name="connsiteX7" fmla="*/ 77666 w 6471871"/>
                <a:gd name="connsiteY7" fmla="*/ 876300 h 1241364"/>
                <a:gd name="connsiteX8" fmla="*/ 118147 w 6471871"/>
                <a:gd name="connsiteY8" fmla="*/ 873918 h 1241364"/>
                <a:gd name="connsiteX9" fmla="*/ 118148 w 6471871"/>
                <a:gd name="connsiteY9" fmla="*/ 859631 h 1241364"/>
                <a:gd name="connsiteX10" fmla="*/ 144341 w 6471871"/>
                <a:gd name="connsiteY10" fmla="*/ 854868 h 1241364"/>
                <a:gd name="connsiteX11" fmla="*/ 144341 w 6471871"/>
                <a:gd name="connsiteY11" fmla="*/ 845343 h 1241364"/>
                <a:gd name="connsiteX12" fmla="*/ 206254 w 6471871"/>
                <a:gd name="connsiteY12" fmla="*/ 842962 h 1241364"/>
                <a:gd name="connsiteX13" fmla="*/ 206255 w 6471871"/>
                <a:gd name="connsiteY13" fmla="*/ 828674 h 1241364"/>
                <a:gd name="connsiteX14" fmla="*/ 334841 w 6471871"/>
                <a:gd name="connsiteY14" fmla="*/ 826293 h 1241364"/>
                <a:gd name="connsiteX15" fmla="*/ 334840 w 6471871"/>
                <a:gd name="connsiteY15" fmla="*/ 814387 h 1241364"/>
                <a:gd name="connsiteX16" fmla="*/ 380085 w 6471871"/>
                <a:gd name="connsiteY16" fmla="*/ 814387 h 1241364"/>
                <a:gd name="connsiteX17" fmla="*/ 380085 w 6471871"/>
                <a:gd name="connsiteY17" fmla="*/ 795337 h 1241364"/>
                <a:gd name="connsiteX18" fmla="*/ 468191 w 6471871"/>
                <a:gd name="connsiteY18" fmla="*/ 792955 h 1241364"/>
                <a:gd name="connsiteX19" fmla="*/ 468191 w 6471871"/>
                <a:gd name="connsiteY19" fmla="*/ 776287 h 1241364"/>
                <a:gd name="connsiteX20" fmla="*/ 518197 w 6471871"/>
                <a:gd name="connsiteY20" fmla="*/ 773905 h 1241364"/>
                <a:gd name="connsiteX21" fmla="*/ 518197 w 6471871"/>
                <a:gd name="connsiteY21" fmla="*/ 757237 h 1241364"/>
                <a:gd name="connsiteX22" fmla="*/ 618210 w 6471871"/>
                <a:gd name="connsiteY22" fmla="*/ 754855 h 1241364"/>
                <a:gd name="connsiteX23" fmla="*/ 618210 w 6471871"/>
                <a:gd name="connsiteY23" fmla="*/ 735805 h 1241364"/>
                <a:gd name="connsiteX24" fmla="*/ 658691 w 6471871"/>
                <a:gd name="connsiteY24" fmla="*/ 733424 h 1241364"/>
                <a:gd name="connsiteX25" fmla="*/ 656310 w 6471871"/>
                <a:gd name="connsiteY25" fmla="*/ 714374 h 1241364"/>
                <a:gd name="connsiteX26" fmla="*/ 677741 w 6471871"/>
                <a:gd name="connsiteY26" fmla="*/ 714374 h 1241364"/>
                <a:gd name="connsiteX27" fmla="*/ 680122 w 6471871"/>
                <a:gd name="connsiteY27" fmla="*/ 702468 h 1241364"/>
                <a:gd name="connsiteX28" fmla="*/ 742035 w 6471871"/>
                <a:gd name="connsiteY28" fmla="*/ 700087 h 1241364"/>
                <a:gd name="connsiteX29" fmla="*/ 744416 w 6471871"/>
                <a:gd name="connsiteY29" fmla="*/ 690562 h 1241364"/>
                <a:gd name="connsiteX30" fmla="*/ 870623 w 6471871"/>
                <a:gd name="connsiteY30" fmla="*/ 690562 h 1241364"/>
                <a:gd name="connsiteX31" fmla="*/ 868241 w 6471871"/>
                <a:gd name="connsiteY31" fmla="*/ 678655 h 1241364"/>
                <a:gd name="connsiteX32" fmla="*/ 953966 w 6471871"/>
                <a:gd name="connsiteY32" fmla="*/ 676274 h 1241364"/>
                <a:gd name="connsiteX33" fmla="*/ 951585 w 6471871"/>
                <a:gd name="connsiteY33" fmla="*/ 654843 h 1241364"/>
                <a:gd name="connsiteX34" fmla="*/ 982541 w 6471871"/>
                <a:gd name="connsiteY34" fmla="*/ 654843 h 1241364"/>
                <a:gd name="connsiteX35" fmla="*/ 982541 w 6471871"/>
                <a:gd name="connsiteY35" fmla="*/ 640555 h 1241364"/>
                <a:gd name="connsiteX36" fmla="*/ 1058741 w 6471871"/>
                <a:gd name="connsiteY36" fmla="*/ 638174 h 1241364"/>
                <a:gd name="connsiteX37" fmla="*/ 1058741 w 6471871"/>
                <a:gd name="connsiteY37" fmla="*/ 631031 h 1241364"/>
                <a:gd name="connsiteX38" fmla="*/ 1130179 w 6471871"/>
                <a:gd name="connsiteY38" fmla="*/ 631030 h 1241364"/>
                <a:gd name="connsiteX39" fmla="*/ 1132560 w 6471871"/>
                <a:gd name="connsiteY39" fmla="*/ 619124 h 1241364"/>
                <a:gd name="connsiteX40" fmla="*/ 1244478 w 6471871"/>
                <a:gd name="connsiteY40" fmla="*/ 621505 h 1241364"/>
                <a:gd name="connsiteX41" fmla="*/ 1244479 w 6471871"/>
                <a:gd name="connsiteY41" fmla="*/ 614362 h 1241364"/>
                <a:gd name="connsiteX42" fmla="*/ 1261148 w 6471871"/>
                <a:gd name="connsiteY42" fmla="*/ 614362 h 1241364"/>
                <a:gd name="connsiteX43" fmla="*/ 1261147 w 6471871"/>
                <a:gd name="connsiteY43" fmla="*/ 607218 h 1241364"/>
                <a:gd name="connsiteX44" fmla="*/ 1358779 w 6471871"/>
                <a:gd name="connsiteY44" fmla="*/ 607218 h 1241364"/>
                <a:gd name="connsiteX45" fmla="*/ 1356397 w 6471871"/>
                <a:gd name="connsiteY45" fmla="*/ 588167 h 1241364"/>
                <a:gd name="connsiteX46" fmla="*/ 1384972 w 6471871"/>
                <a:gd name="connsiteY46" fmla="*/ 590549 h 1241364"/>
                <a:gd name="connsiteX47" fmla="*/ 1384972 w 6471871"/>
                <a:gd name="connsiteY47" fmla="*/ 576262 h 1241364"/>
                <a:gd name="connsiteX48" fmla="*/ 1461172 w 6471871"/>
                <a:gd name="connsiteY48" fmla="*/ 573880 h 1241364"/>
                <a:gd name="connsiteX49" fmla="*/ 1461172 w 6471871"/>
                <a:gd name="connsiteY49" fmla="*/ 561974 h 1241364"/>
                <a:gd name="connsiteX50" fmla="*/ 1496891 w 6471871"/>
                <a:gd name="connsiteY50" fmla="*/ 564355 h 1241364"/>
                <a:gd name="connsiteX51" fmla="*/ 1494510 w 6471871"/>
                <a:gd name="connsiteY51" fmla="*/ 550068 h 1241364"/>
                <a:gd name="connsiteX52" fmla="*/ 1577854 w 6471871"/>
                <a:gd name="connsiteY52" fmla="*/ 547687 h 1241364"/>
                <a:gd name="connsiteX53" fmla="*/ 1575472 w 6471871"/>
                <a:gd name="connsiteY53" fmla="*/ 531018 h 1241364"/>
                <a:gd name="connsiteX54" fmla="*/ 1765972 w 6471871"/>
                <a:gd name="connsiteY54" fmla="*/ 531018 h 1241364"/>
                <a:gd name="connsiteX55" fmla="*/ 1765972 w 6471871"/>
                <a:gd name="connsiteY55" fmla="*/ 516730 h 1241364"/>
                <a:gd name="connsiteX56" fmla="*/ 1875510 w 6471871"/>
                <a:gd name="connsiteY56" fmla="*/ 516730 h 1241364"/>
                <a:gd name="connsiteX57" fmla="*/ 1875510 w 6471871"/>
                <a:gd name="connsiteY57" fmla="*/ 507205 h 1241364"/>
                <a:gd name="connsiteX58" fmla="*/ 1982666 w 6471871"/>
                <a:gd name="connsiteY58" fmla="*/ 504824 h 1241364"/>
                <a:gd name="connsiteX59" fmla="*/ 1985047 w 6471871"/>
                <a:gd name="connsiteY59" fmla="*/ 495299 h 1241364"/>
                <a:gd name="connsiteX60" fmla="*/ 2020766 w 6471871"/>
                <a:gd name="connsiteY60" fmla="*/ 495299 h 1241364"/>
                <a:gd name="connsiteX61" fmla="*/ 2020766 w 6471871"/>
                <a:gd name="connsiteY61" fmla="*/ 476249 h 1241364"/>
                <a:gd name="connsiteX62" fmla="*/ 2168403 w 6471871"/>
                <a:gd name="connsiteY62" fmla="*/ 476249 h 1241364"/>
                <a:gd name="connsiteX63" fmla="*/ 2166022 w 6471871"/>
                <a:gd name="connsiteY63" fmla="*/ 464343 h 1241364"/>
                <a:gd name="connsiteX64" fmla="*/ 2211266 w 6471871"/>
                <a:gd name="connsiteY64" fmla="*/ 466724 h 1241364"/>
                <a:gd name="connsiteX65" fmla="*/ 2211266 w 6471871"/>
                <a:gd name="connsiteY65" fmla="*/ 447674 h 1241364"/>
                <a:gd name="connsiteX66" fmla="*/ 2304135 w 6471871"/>
                <a:gd name="connsiteY66" fmla="*/ 452437 h 1241364"/>
                <a:gd name="connsiteX67" fmla="*/ 2306516 w 6471871"/>
                <a:gd name="connsiteY67" fmla="*/ 435768 h 1241364"/>
                <a:gd name="connsiteX68" fmla="*/ 2604172 w 6471871"/>
                <a:gd name="connsiteY68" fmla="*/ 438149 h 1241364"/>
                <a:gd name="connsiteX69" fmla="*/ 2604172 w 6471871"/>
                <a:gd name="connsiteY69" fmla="*/ 423862 h 1241364"/>
                <a:gd name="connsiteX70" fmla="*/ 2816104 w 6471871"/>
                <a:gd name="connsiteY70" fmla="*/ 426243 h 1241364"/>
                <a:gd name="connsiteX71" fmla="*/ 2816104 w 6471871"/>
                <a:gd name="connsiteY71" fmla="*/ 414337 h 1241364"/>
                <a:gd name="connsiteX72" fmla="*/ 2939929 w 6471871"/>
                <a:gd name="connsiteY72" fmla="*/ 416717 h 1241364"/>
                <a:gd name="connsiteX73" fmla="*/ 2942310 w 6471871"/>
                <a:gd name="connsiteY73" fmla="*/ 411955 h 1241364"/>
                <a:gd name="connsiteX74" fmla="*/ 2992316 w 6471871"/>
                <a:gd name="connsiteY74" fmla="*/ 409574 h 1241364"/>
                <a:gd name="connsiteX75" fmla="*/ 2994697 w 6471871"/>
                <a:gd name="connsiteY75" fmla="*/ 402430 h 1241364"/>
                <a:gd name="connsiteX76" fmla="*/ 3049466 w 6471871"/>
                <a:gd name="connsiteY76" fmla="*/ 404812 h 1241364"/>
                <a:gd name="connsiteX77" fmla="*/ 3054228 w 6471871"/>
                <a:gd name="connsiteY77" fmla="*/ 392905 h 1241364"/>
                <a:gd name="connsiteX78" fmla="*/ 3342360 w 6471871"/>
                <a:gd name="connsiteY78" fmla="*/ 397668 h 1241364"/>
                <a:gd name="connsiteX79" fmla="*/ 3342360 w 6471871"/>
                <a:gd name="connsiteY79" fmla="*/ 371474 h 1241364"/>
                <a:gd name="connsiteX80" fmla="*/ 3404272 w 6471871"/>
                <a:gd name="connsiteY80" fmla="*/ 371474 h 1241364"/>
                <a:gd name="connsiteX81" fmla="*/ 3404272 w 6471871"/>
                <a:gd name="connsiteY81" fmla="*/ 354805 h 1241364"/>
                <a:gd name="connsiteX82" fmla="*/ 3444754 w 6471871"/>
                <a:gd name="connsiteY82" fmla="*/ 357187 h 1241364"/>
                <a:gd name="connsiteX83" fmla="*/ 3444754 w 6471871"/>
                <a:gd name="connsiteY83" fmla="*/ 345280 h 1241364"/>
                <a:gd name="connsiteX84" fmla="*/ 3585247 w 6471871"/>
                <a:gd name="connsiteY84" fmla="*/ 345280 h 1241364"/>
                <a:gd name="connsiteX85" fmla="*/ 3585247 w 6471871"/>
                <a:gd name="connsiteY85" fmla="*/ 335755 h 1241364"/>
                <a:gd name="connsiteX86" fmla="*/ 3613822 w 6471871"/>
                <a:gd name="connsiteY86" fmla="*/ 335755 h 1241364"/>
                <a:gd name="connsiteX87" fmla="*/ 3613822 w 6471871"/>
                <a:gd name="connsiteY87" fmla="*/ 323849 h 1241364"/>
                <a:gd name="connsiteX88" fmla="*/ 3735266 w 6471871"/>
                <a:gd name="connsiteY88" fmla="*/ 321468 h 1241364"/>
                <a:gd name="connsiteX89" fmla="*/ 3735266 w 6471871"/>
                <a:gd name="connsiteY89" fmla="*/ 311943 h 1241364"/>
                <a:gd name="connsiteX90" fmla="*/ 3785272 w 6471871"/>
                <a:gd name="connsiteY90" fmla="*/ 311943 h 1241364"/>
                <a:gd name="connsiteX91" fmla="*/ 3787653 w 6471871"/>
                <a:gd name="connsiteY91" fmla="*/ 302418 h 1241364"/>
                <a:gd name="connsiteX92" fmla="*/ 3840041 w 6471871"/>
                <a:gd name="connsiteY92" fmla="*/ 302418 h 1241364"/>
                <a:gd name="connsiteX93" fmla="*/ 3840041 w 6471871"/>
                <a:gd name="connsiteY93" fmla="*/ 292893 h 1241364"/>
                <a:gd name="connsiteX94" fmla="*/ 3909097 w 6471871"/>
                <a:gd name="connsiteY94" fmla="*/ 292893 h 1241364"/>
                <a:gd name="connsiteX95" fmla="*/ 3909097 w 6471871"/>
                <a:gd name="connsiteY95" fmla="*/ 278605 h 1241364"/>
                <a:gd name="connsiteX96" fmla="*/ 3956722 w 6471871"/>
                <a:gd name="connsiteY96" fmla="*/ 276224 h 1241364"/>
                <a:gd name="connsiteX97" fmla="*/ 3956722 w 6471871"/>
                <a:gd name="connsiteY97" fmla="*/ 259555 h 1241364"/>
                <a:gd name="connsiteX98" fmla="*/ 4211516 w 6471871"/>
                <a:gd name="connsiteY98" fmla="*/ 259555 h 1241364"/>
                <a:gd name="connsiteX99" fmla="*/ 4211516 w 6471871"/>
                <a:gd name="connsiteY99" fmla="*/ 238124 h 1241364"/>
                <a:gd name="connsiteX100" fmla="*/ 4347247 w 6471871"/>
                <a:gd name="connsiteY100" fmla="*/ 238124 h 1241364"/>
                <a:gd name="connsiteX101" fmla="*/ 4344866 w 6471871"/>
                <a:gd name="connsiteY101" fmla="*/ 223837 h 1241364"/>
                <a:gd name="connsiteX102" fmla="*/ 4418685 w 6471871"/>
                <a:gd name="connsiteY102" fmla="*/ 226218 h 1241364"/>
                <a:gd name="connsiteX103" fmla="*/ 4418685 w 6471871"/>
                <a:gd name="connsiteY103" fmla="*/ 214312 h 1241364"/>
                <a:gd name="connsiteX104" fmla="*/ 4571085 w 6471871"/>
                <a:gd name="connsiteY104" fmla="*/ 214312 h 1241364"/>
                <a:gd name="connsiteX105" fmla="*/ 4571085 w 6471871"/>
                <a:gd name="connsiteY105" fmla="*/ 204787 h 1241364"/>
                <a:gd name="connsiteX106" fmla="*/ 4621091 w 6471871"/>
                <a:gd name="connsiteY106" fmla="*/ 207168 h 1241364"/>
                <a:gd name="connsiteX107" fmla="*/ 4625853 w 6471871"/>
                <a:gd name="connsiteY107" fmla="*/ 197643 h 1241364"/>
                <a:gd name="connsiteX108" fmla="*/ 4754441 w 6471871"/>
                <a:gd name="connsiteY108" fmla="*/ 200024 h 1241364"/>
                <a:gd name="connsiteX109" fmla="*/ 4749679 w 6471871"/>
                <a:gd name="connsiteY109" fmla="*/ 188118 h 1241364"/>
                <a:gd name="connsiteX110" fmla="*/ 4785397 w 6471871"/>
                <a:gd name="connsiteY110" fmla="*/ 188118 h 1241364"/>
                <a:gd name="connsiteX111" fmla="*/ 4785397 w 6471871"/>
                <a:gd name="connsiteY111" fmla="*/ 176212 h 1241364"/>
                <a:gd name="connsiteX112" fmla="*/ 4897316 w 6471871"/>
                <a:gd name="connsiteY112" fmla="*/ 176212 h 1241364"/>
                <a:gd name="connsiteX113" fmla="*/ 4904460 w 6471871"/>
                <a:gd name="connsiteY113" fmla="*/ 166687 h 1241364"/>
                <a:gd name="connsiteX114" fmla="*/ 5013997 w 6471871"/>
                <a:gd name="connsiteY114" fmla="*/ 164305 h 1241364"/>
                <a:gd name="connsiteX115" fmla="*/ 5013997 w 6471871"/>
                <a:gd name="connsiteY115" fmla="*/ 157162 h 1241364"/>
                <a:gd name="connsiteX116" fmla="*/ 5099722 w 6471871"/>
                <a:gd name="connsiteY116" fmla="*/ 152399 h 1241364"/>
                <a:gd name="connsiteX117" fmla="*/ 5099722 w 6471871"/>
                <a:gd name="connsiteY117" fmla="*/ 135730 h 1241364"/>
                <a:gd name="connsiteX118" fmla="*/ 5394997 w 6471871"/>
                <a:gd name="connsiteY118" fmla="*/ 135730 h 1241364"/>
                <a:gd name="connsiteX119" fmla="*/ 5392616 w 6471871"/>
                <a:gd name="connsiteY119" fmla="*/ 123824 h 1241364"/>
                <a:gd name="connsiteX120" fmla="*/ 5442622 w 6471871"/>
                <a:gd name="connsiteY120" fmla="*/ 123824 h 1241364"/>
                <a:gd name="connsiteX121" fmla="*/ 5442622 w 6471871"/>
                <a:gd name="connsiteY121" fmla="*/ 114299 h 1241364"/>
                <a:gd name="connsiteX122" fmla="*/ 5535491 w 6471871"/>
                <a:gd name="connsiteY122" fmla="*/ 116680 h 1241364"/>
                <a:gd name="connsiteX123" fmla="*/ 5537872 w 6471871"/>
                <a:gd name="connsiteY123" fmla="*/ 107155 h 1241364"/>
                <a:gd name="connsiteX124" fmla="*/ 5564065 w 6471871"/>
                <a:gd name="connsiteY124" fmla="*/ 107156 h 1241364"/>
                <a:gd name="connsiteX125" fmla="*/ 5568829 w 6471871"/>
                <a:gd name="connsiteY125" fmla="*/ 100012 h 1241364"/>
                <a:gd name="connsiteX126" fmla="*/ 5733135 w 6471871"/>
                <a:gd name="connsiteY126" fmla="*/ 104774 h 1241364"/>
                <a:gd name="connsiteX127" fmla="*/ 5730753 w 6471871"/>
                <a:gd name="connsiteY127" fmla="*/ 83343 h 1241364"/>
                <a:gd name="connsiteX128" fmla="*/ 5804572 w 6471871"/>
                <a:gd name="connsiteY128" fmla="*/ 88106 h 1241364"/>
                <a:gd name="connsiteX129" fmla="*/ 5816479 w 6471871"/>
                <a:gd name="connsiteY129" fmla="*/ 64293 h 1241364"/>
                <a:gd name="connsiteX130" fmla="*/ 5928397 w 6471871"/>
                <a:gd name="connsiteY130" fmla="*/ 66674 h 1241364"/>
                <a:gd name="connsiteX131" fmla="*/ 5928397 w 6471871"/>
                <a:gd name="connsiteY131" fmla="*/ 52387 h 1241364"/>
                <a:gd name="connsiteX132" fmla="*/ 6016504 w 6471871"/>
                <a:gd name="connsiteY132" fmla="*/ 54768 h 1241364"/>
                <a:gd name="connsiteX133" fmla="*/ 6016504 w 6471871"/>
                <a:gd name="connsiteY133" fmla="*/ 45243 h 1241364"/>
                <a:gd name="connsiteX134" fmla="*/ 6076035 w 6471871"/>
                <a:gd name="connsiteY134" fmla="*/ 47624 h 1241364"/>
                <a:gd name="connsiteX135" fmla="*/ 6076034 w 6471871"/>
                <a:gd name="connsiteY135" fmla="*/ 35718 h 1241364"/>
                <a:gd name="connsiteX136" fmla="*/ 6211766 w 6471871"/>
                <a:gd name="connsiteY136" fmla="*/ 38099 h 1241364"/>
                <a:gd name="connsiteX137" fmla="*/ 6211766 w 6471871"/>
                <a:gd name="connsiteY137" fmla="*/ 28574 h 1241364"/>
                <a:gd name="connsiteX138" fmla="*/ 6245104 w 6471871"/>
                <a:gd name="connsiteY138" fmla="*/ 30956 h 1241364"/>
                <a:gd name="connsiteX139" fmla="*/ 6247486 w 6471871"/>
                <a:gd name="connsiteY139" fmla="*/ 19049 h 1241364"/>
                <a:gd name="connsiteX140" fmla="*/ 6359405 w 6471871"/>
                <a:gd name="connsiteY140" fmla="*/ 23813 h 1241364"/>
                <a:gd name="connsiteX141" fmla="*/ 6368928 w 6471871"/>
                <a:gd name="connsiteY141" fmla="*/ 0 h 1241364"/>
                <a:gd name="connsiteX142" fmla="*/ 6471871 w 6471871"/>
                <a:gd name="connsiteY142" fmla="*/ 25644 h 1241364"/>
                <a:gd name="connsiteX0" fmla="*/ 0 w 6471871"/>
                <a:gd name="connsiteY0" fmla="*/ 1241364 h 1241364"/>
                <a:gd name="connsiteX1" fmla="*/ 2382 w 6471871"/>
                <a:gd name="connsiteY1" fmla="*/ 969169 h 1241364"/>
                <a:gd name="connsiteX2" fmla="*/ 20516 w 6471871"/>
                <a:gd name="connsiteY2" fmla="*/ 969169 h 1241364"/>
                <a:gd name="connsiteX3" fmla="*/ 20516 w 6471871"/>
                <a:gd name="connsiteY3" fmla="*/ 923924 h 1241364"/>
                <a:gd name="connsiteX4" fmla="*/ 39566 w 6471871"/>
                <a:gd name="connsiteY4" fmla="*/ 919162 h 1241364"/>
                <a:gd name="connsiteX5" fmla="*/ 37185 w 6471871"/>
                <a:gd name="connsiteY5" fmla="*/ 895349 h 1241364"/>
                <a:gd name="connsiteX6" fmla="*/ 80047 w 6471871"/>
                <a:gd name="connsiteY6" fmla="*/ 892968 h 1241364"/>
                <a:gd name="connsiteX7" fmla="*/ 77666 w 6471871"/>
                <a:gd name="connsiteY7" fmla="*/ 876300 h 1241364"/>
                <a:gd name="connsiteX8" fmla="*/ 118147 w 6471871"/>
                <a:gd name="connsiteY8" fmla="*/ 873918 h 1241364"/>
                <a:gd name="connsiteX9" fmla="*/ 118148 w 6471871"/>
                <a:gd name="connsiteY9" fmla="*/ 859631 h 1241364"/>
                <a:gd name="connsiteX10" fmla="*/ 144341 w 6471871"/>
                <a:gd name="connsiteY10" fmla="*/ 854868 h 1241364"/>
                <a:gd name="connsiteX11" fmla="*/ 144341 w 6471871"/>
                <a:gd name="connsiteY11" fmla="*/ 845343 h 1241364"/>
                <a:gd name="connsiteX12" fmla="*/ 206254 w 6471871"/>
                <a:gd name="connsiteY12" fmla="*/ 842962 h 1241364"/>
                <a:gd name="connsiteX13" fmla="*/ 206255 w 6471871"/>
                <a:gd name="connsiteY13" fmla="*/ 828674 h 1241364"/>
                <a:gd name="connsiteX14" fmla="*/ 334841 w 6471871"/>
                <a:gd name="connsiteY14" fmla="*/ 826293 h 1241364"/>
                <a:gd name="connsiteX15" fmla="*/ 334840 w 6471871"/>
                <a:gd name="connsiteY15" fmla="*/ 814387 h 1241364"/>
                <a:gd name="connsiteX16" fmla="*/ 380085 w 6471871"/>
                <a:gd name="connsiteY16" fmla="*/ 814387 h 1241364"/>
                <a:gd name="connsiteX17" fmla="*/ 380085 w 6471871"/>
                <a:gd name="connsiteY17" fmla="*/ 795337 h 1241364"/>
                <a:gd name="connsiteX18" fmla="*/ 468191 w 6471871"/>
                <a:gd name="connsiteY18" fmla="*/ 792955 h 1241364"/>
                <a:gd name="connsiteX19" fmla="*/ 468191 w 6471871"/>
                <a:gd name="connsiteY19" fmla="*/ 776287 h 1241364"/>
                <a:gd name="connsiteX20" fmla="*/ 518197 w 6471871"/>
                <a:gd name="connsiteY20" fmla="*/ 773905 h 1241364"/>
                <a:gd name="connsiteX21" fmla="*/ 518197 w 6471871"/>
                <a:gd name="connsiteY21" fmla="*/ 757237 h 1241364"/>
                <a:gd name="connsiteX22" fmla="*/ 618210 w 6471871"/>
                <a:gd name="connsiteY22" fmla="*/ 754855 h 1241364"/>
                <a:gd name="connsiteX23" fmla="*/ 618210 w 6471871"/>
                <a:gd name="connsiteY23" fmla="*/ 735805 h 1241364"/>
                <a:gd name="connsiteX24" fmla="*/ 658691 w 6471871"/>
                <a:gd name="connsiteY24" fmla="*/ 733424 h 1241364"/>
                <a:gd name="connsiteX25" fmla="*/ 656310 w 6471871"/>
                <a:gd name="connsiteY25" fmla="*/ 714374 h 1241364"/>
                <a:gd name="connsiteX26" fmla="*/ 677741 w 6471871"/>
                <a:gd name="connsiteY26" fmla="*/ 714374 h 1241364"/>
                <a:gd name="connsiteX27" fmla="*/ 680122 w 6471871"/>
                <a:gd name="connsiteY27" fmla="*/ 702468 h 1241364"/>
                <a:gd name="connsiteX28" fmla="*/ 742035 w 6471871"/>
                <a:gd name="connsiteY28" fmla="*/ 700087 h 1241364"/>
                <a:gd name="connsiteX29" fmla="*/ 744416 w 6471871"/>
                <a:gd name="connsiteY29" fmla="*/ 690562 h 1241364"/>
                <a:gd name="connsiteX30" fmla="*/ 870623 w 6471871"/>
                <a:gd name="connsiteY30" fmla="*/ 690562 h 1241364"/>
                <a:gd name="connsiteX31" fmla="*/ 868241 w 6471871"/>
                <a:gd name="connsiteY31" fmla="*/ 678655 h 1241364"/>
                <a:gd name="connsiteX32" fmla="*/ 953966 w 6471871"/>
                <a:gd name="connsiteY32" fmla="*/ 676274 h 1241364"/>
                <a:gd name="connsiteX33" fmla="*/ 951585 w 6471871"/>
                <a:gd name="connsiteY33" fmla="*/ 654843 h 1241364"/>
                <a:gd name="connsiteX34" fmla="*/ 982541 w 6471871"/>
                <a:gd name="connsiteY34" fmla="*/ 654843 h 1241364"/>
                <a:gd name="connsiteX35" fmla="*/ 982541 w 6471871"/>
                <a:gd name="connsiteY35" fmla="*/ 640555 h 1241364"/>
                <a:gd name="connsiteX36" fmla="*/ 1058741 w 6471871"/>
                <a:gd name="connsiteY36" fmla="*/ 638174 h 1241364"/>
                <a:gd name="connsiteX37" fmla="*/ 1058741 w 6471871"/>
                <a:gd name="connsiteY37" fmla="*/ 631031 h 1241364"/>
                <a:gd name="connsiteX38" fmla="*/ 1130179 w 6471871"/>
                <a:gd name="connsiteY38" fmla="*/ 631030 h 1241364"/>
                <a:gd name="connsiteX39" fmla="*/ 1132560 w 6471871"/>
                <a:gd name="connsiteY39" fmla="*/ 619124 h 1241364"/>
                <a:gd name="connsiteX40" fmla="*/ 1244478 w 6471871"/>
                <a:gd name="connsiteY40" fmla="*/ 621505 h 1241364"/>
                <a:gd name="connsiteX41" fmla="*/ 1244479 w 6471871"/>
                <a:gd name="connsiteY41" fmla="*/ 614362 h 1241364"/>
                <a:gd name="connsiteX42" fmla="*/ 1261148 w 6471871"/>
                <a:gd name="connsiteY42" fmla="*/ 614362 h 1241364"/>
                <a:gd name="connsiteX43" fmla="*/ 1261147 w 6471871"/>
                <a:gd name="connsiteY43" fmla="*/ 607218 h 1241364"/>
                <a:gd name="connsiteX44" fmla="*/ 1358779 w 6471871"/>
                <a:gd name="connsiteY44" fmla="*/ 607218 h 1241364"/>
                <a:gd name="connsiteX45" fmla="*/ 1356397 w 6471871"/>
                <a:gd name="connsiteY45" fmla="*/ 588167 h 1241364"/>
                <a:gd name="connsiteX46" fmla="*/ 1384972 w 6471871"/>
                <a:gd name="connsiteY46" fmla="*/ 590549 h 1241364"/>
                <a:gd name="connsiteX47" fmla="*/ 1384972 w 6471871"/>
                <a:gd name="connsiteY47" fmla="*/ 576262 h 1241364"/>
                <a:gd name="connsiteX48" fmla="*/ 1461172 w 6471871"/>
                <a:gd name="connsiteY48" fmla="*/ 573880 h 1241364"/>
                <a:gd name="connsiteX49" fmla="*/ 1461172 w 6471871"/>
                <a:gd name="connsiteY49" fmla="*/ 561974 h 1241364"/>
                <a:gd name="connsiteX50" fmla="*/ 1496891 w 6471871"/>
                <a:gd name="connsiteY50" fmla="*/ 564355 h 1241364"/>
                <a:gd name="connsiteX51" fmla="*/ 1494510 w 6471871"/>
                <a:gd name="connsiteY51" fmla="*/ 550068 h 1241364"/>
                <a:gd name="connsiteX52" fmla="*/ 1577854 w 6471871"/>
                <a:gd name="connsiteY52" fmla="*/ 547687 h 1241364"/>
                <a:gd name="connsiteX53" fmla="*/ 1575472 w 6471871"/>
                <a:gd name="connsiteY53" fmla="*/ 531018 h 1241364"/>
                <a:gd name="connsiteX54" fmla="*/ 1765972 w 6471871"/>
                <a:gd name="connsiteY54" fmla="*/ 531018 h 1241364"/>
                <a:gd name="connsiteX55" fmla="*/ 1765972 w 6471871"/>
                <a:gd name="connsiteY55" fmla="*/ 516730 h 1241364"/>
                <a:gd name="connsiteX56" fmla="*/ 1875510 w 6471871"/>
                <a:gd name="connsiteY56" fmla="*/ 516730 h 1241364"/>
                <a:gd name="connsiteX57" fmla="*/ 1875510 w 6471871"/>
                <a:gd name="connsiteY57" fmla="*/ 507205 h 1241364"/>
                <a:gd name="connsiteX58" fmla="*/ 1982666 w 6471871"/>
                <a:gd name="connsiteY58" fmla="*/ 504824 h 1241364"/>
                <a:gd name="connsiteX59" fmla="*/ 1985047 w 6471871"/>
                <a:gd name="connsiteY59" fmla="*/ 495299 h 1241364"/>
                <a:gd name="connsiteX60" fmla="*/ 2020766 w 6471871"/>
                <a:gd name="connsiteY60" fmla="*/ 495299 h 1241364"/>
                <a:gd name="connsiteX61" fmla="*/ 2020766 w 6471871"/>
                <a:gd name="connsiteY61" fmla="*/ 476249 h 1241364"/>
                <a:gd name="connsiteX62" fmla="*/ 2168403 w 6471871"/>
                <a:gd name="connsiteY62" fmla="*/ 476249 h 1241364"/>
                <a:gd name="connsiteX63" fmla="*/ 2166022 w 6471871"/>
                <a:gd name="connsiteY63" fmla="*/ 464343 h 1241364"/>
                <a:gd name="connsiteX64" fmla="*/ 2211266 w 6471871"/>
                <a:gd name="connsiteY64" fmla="*/ 466724 h 1241364"/>
                <a:gd name="connsiteX65" fmla="*/ 2211266 w 6471871"/>
                <a:gd name="connsiteY65" fmla="*/ 447674 h 1241364"/>
                <a:gd name="connsiteX66" fmla="*/ 2304135 w 6471871"/>
                <a:gd name="connsiteY66" fmla="*/ 452437 h 1241364"/>
                <a:gd name="connsiteX67" fmla="*/ 2306516 w 6471871"/>
                <a:gd name="connsiteY67" fmla="*/ 435768 h 1241364"/>
                <a:gd name="connsiteX68" fmla="*/ 2604172 w 6471871"/>
                <a:gd name="connsiteY68" fmla="*/ 438149 h 1241364"/>
                <a:gd name="connsiteX69" fmla="*/ 2604172 w 6471871"/>
                <a:gd name="connsiteY69" fmla="*/ 423862 h 1241364"/>
                <a:gd name="connsiteX70" fmla="*/ 2816104 w 6471871"/>
                <a:gd name="connsiteY70" fmla="*/ 426243 h 1241364"/>
                <a:gd name="connsiteX71" fmla="*/ 2816104 w 6471871"/>
                <a:gd name="connsiteY71" fmla="*/ 414337 h 1241364"/>
                <a:gd name="connsiteX72" fmla="*/ 2939929 w 6471871"/>
                <a:gd name="connsiteY72" fmla="*/ 416717 h 1241364"/>
                <a:gd name="connsiteX73" fmla="*/ 2942310 w 6471871"/>
                <a:gd name="connsiteY73" fmla="*/ 411955 h 1241364"/>
                <a:gd name="connsiteX74" fmla="*/ 2992316 w 6471871"/>
                <a:gd name="connsiteY74" fmla="*/ 409574 h 1241364"/>
                <a:gd name="connsiteX75" fmla="*/ 2994697 w 6471871"/>
                <a:gd name="connsiteY75" fmla="*/ 402430 h 1241364"/>
                <a:gd name="connsiteX76" fmla="*/ 3049466 w 6471871"/>
                <a:gd name="connsiteY76" fmla="*/ 404812 h 1241364"/>
                <a:gd name="connsiteX77" fmla="*/ 3054228 w 6471871"/>
                <a:gd name="connsiteY77" fmla="*/ 392905 h 1241364"/>
                <a:gd name="connsiteX78" fmla="*/ 3342360 w 6471871"/>
                <a:gd name="connsiteY78" fmla="*/ 397668 h 1241364"/>
                <a:gd name="connsiteX79" fmla="*/ 3342360 w 6471871"/>
                <a:gd name="connsiteY79" fmla="*/ 371474 h 1241364"/>
                <a:gd name="connsiteX80" fmla="*/ 3404272 w 6471871"/>
                <a:gd name="connsiteY80" fmla="*/ 371474 h 1241364"/>
                <a:gd name="connsiteX81" fmla="*/ 3404272 w 6471871"/>
                <a:gd name="connsiteY81" fmla="*/ 354805 h 1241364"/>
                <a:gd name="connsiteX82" fmla="*/ 3444754 w 6471871"/>
                <a:gd name="connsiteY82" fmla="*/ 357187 h 1241364"/>
                <a:gd name="connsiteX83" fmla="*/ 3444754 w 6471871"/>
                <a:gd name="connsiteY83" fmla="*/ 345280 h 1241364"/>
                <a:gd name="connsiteX84" fmla="*/ 3585247 w 6471871"/>
                <a:gd name="connsiteY84" fmla="*/ 345280 h 1241364"/>
                <a:gd name="connsiteX85" fmla="*/ 3585247 w 6471871"/>
                <a:gd name="connsiteY85" fmla="*/ 335755 h 1241364"/>
                <a:gd name="connsiteX86" fmla="*/ 3613822 w 6471871"/>
                <a:gd name="connsiteY86" fmla="*/ 335755 h 1241364"/>
                <a:gd name="connsiteX87" fmla="*/ 3613822 w 6471871"/>
                <a:gd name="connsiteY87" fmla="*/ 323849 h 1241364"/>
                <a:gd name="connsiteX88" fmla="*/ 3735266 w 6471871"/>
                <a:gd name="connsiteY88" fmla="*/ 321468 h 1241364"/>
                <a:gd name="connsiteX89" fmla="*/ 3735266 w 6471871"/>
                <a:gd name="connsiteY89" fmla="*/ 311943 h 1241364"/>
                <a:gd name="connsiteX90" fmla="*/ 3785272 w 6471871"/>
                <a:gd name="connsiteY90" fmla="*/ 311943 h 1241364"/>
                <a:gd name="connsiteX91" fmla="*/ 3787653 w 6471871"/>
                <a:gd name="connsiteY91" fmla="*/ 302418 h 1241364"/>
                <a:gd name="connsiteX92" fmla="*/ 3840041 w 6471871"/>
                <a:gd name="connsiteY92" fmla="*/ 302418 h 1241364"/>
                <a:gd name="connsiteX93" fmla="*/ 3840041 w 6471871"/>
                <a:gd name="connsiteY93" fmla="*/ 292893 h 1241364"/>
                <a:gd name="connsiteX94" fmla="*/ 3909097 w 6471871"/>
                <a:gd name="connsiteY94" fmla="*/ 292893 h 1241364"/>
                <a:gd name="connsiteX95" fmla="*/ 3909097 w 6471871"/>
                <a:gd name="connsiteY95" fmla="*/ 278605 h 1241364"/>
                <a:gd name="connsiteX96" fmla="*/ 3956722 w 6471871"/>
                <a:gd name="connsiteY96" fmla="*/ 276224 h 1241364"/>
                <a:gd name="connsiteX97" fmla="*/ 3956722 w 6471871"/>
                <a:gd name="connsiteY97" fmla="*/ 259555 h 1241364"/>
                <a:gd name="connsiteX98" fmla="*/ 4211516 w 6471871"/>
                <a:gd name="connsiteY98" fmla="*/ 259555 h 1241364"/>
                <a:gd name="connsiteX99" fmla="*/ 4211516 w 6471871"/>
                <a:gd name="connsiteY99" fmla="*/ 238124 h 1241364"/>
                <a:gd name="connsiteX100" fmla="*/ 4347247 w 6471871"/>
                <a:gd name="connsiteY100" fmla="*/ 238124 h 1241364"/>
                <a:gd name="connsiteX101" fmla="*/ 4344866 w 6471871"/>
                <a:gd name="connsiteY101" fmla="*/ 223837 h 1241364"/>
                <a:gd name="connsiteX102" fmla="*/ 4418685 w 6471871"/>
                <a:gd name="connsiteY102" fmla="*/ 226218 h 1241364"/>
                <a:gd name="connsiteX103" fmla="*/ 4418685 w 6471871"/>
                <a:gd name="connsiteY103" fmla="*/ 214312 h 1241364"/>
                <a:gd name="connsiteX104" fmla="*/ 4571085 w 6471871"/>
                <a:gd name="connsiteY104" fmla="*/ 214312 h 1241364"/>
                <a:gd name="connsiteX105" fmla="*/ 4571085 w 6471871"/>
                <a:gd name="connsiteY105" fmla="*/ 204787 h 1241364"/>
                <a:gd name="connsiteX106" fmla="*/ 4621091 w 6471871"/>
                <a:gd name="connsiteY106" fmla="*/ 207168 h 1241364"/>
                <a:gd name="connsiteX107" fmla="*/ 4625853 w 6471871"/>
                <a:gd name="connsiteY107" fmla="*/ 197643 h 1241364"/>
                <a:gd name="connsiteX108" fmla="*/ 4754441 w 6471871"/>
                <a:gd name="connsiteY108" fmla="*/ 200024 h 1241364"/>
                <a:gd name="connsiteX109" fmla="*/ 4749679 w 6471871"/>
                <a:gd name="connsiteY109" fmla="*/ 188118 h 1241364"/>
                <a:gd name="connsiteX110" fmla="*/ 4785397 w 6471871"/>
                <a:gd name="connsiteY110" fmla="*/ 188118 h 1241364"/>
                <a:gd name="connsiteX111" fmla="*/ 4785397 w 6471871"/>
                <a:gd name="connsiteY111" fmla="*/ 176212 h 1241364"/>
                <a:gd name="connsiteX112" fmla="*/ 4897316 w 6471871"/>
                <a:gd name="connsiteY112" fmla="*/ 176212 h 1241364"/>
                <a:gd name="connsiteX113" fmla="*/ 4904460 w 6471871"/>
                <a:gd name="connsiteY113" fmla="*/ 166687 h 1241364"/>
                <a:gd name="connsiteX114" fmla="*/ 5013997 w 6471871"/>
                <a:gd name="connsiteY114" fmla="*/ 164305 h 1241364"/>
                <a:gd name="connsiteX115" fmla="*/ 5013997 w 6471871"/>
                <a:gd name="connsiteY115" fmla="*/ 157162 h 1241364"/>
                <a:gd name="connsiteX116" fmla="*/ 5099722 w 6471871"/>
                <a:gd name="connsiteY116" fmla="*/ 152399 h 1241364"/>
                <a:gd name="connsiteX117" fmla="*/ 5099722 w 6471871"/>
                <a:gd name="connsiteY117" fmla="*/ 135730 h 1241364"/>
                <a:gd name="connsiteX118" fmla="*/ 5394997 w 6471871"/>
                <a:gd name="connsiteY118" fmla="*/ 135730 h 1241364"/>
                <a:gd name="connsiteX119" fmla="*/ 5392616 w 6471871"/>
                <a:gd name="connsiteY119" fmla="*/ 123824 h 1241364"/>
                <a:gd name="connsiteX120" fmla="*/ 5442622 w 6471871"/>
                <a:gd name="connsiteY120" fmla="*/ 123824 h 1241364"/>
                <a:gd name="connsiteX121" fmla="*/ 5442622 w 6471871"/>
                <a:gd name="connsiteY121" fmla="*/ 114299 h 1241364"/>
                <a:gd name="connsiteX122" fmla="*/ 5535491 w 6471871"/>
                <a:gd name="connsiteY122" fmla="*/ 116680 h 1241364"/>
                <a:gd name="connsiteX123" fmla="*/ 5537872 w 6471871"/>
                <a:gd name="connsiteY123" fmla="*/ 107155 h 1241364"/>
                <a:gd name="connsiteX124" fmla="*/ 5564065 w 6471871"/>
                <a:gd name="connsiteY124" fmla="*/ 107156 h 1241364"/>
                <a:gd name="connsiteX125" fmla="*/ 5568829 w 6471871"/>
                <a:gd name="connsiteY125" fmla="*/ 100012 h 1241364"/>
                <a:gd name="connsiteX126" fmla="*/ 5733135 w 6471871"/>
                <a:gd name="connsiteY126" fmla="*/ 104774 h 1241364"/>
                <a:gd name="connsiteX127" fmla="*/ 5730753 w 6471871"/>
                <a:gd name="connsiteY127" fmla="*/ 83343 h 1241364"/>
                <a:gd name="connsiteX128" fmla="*/ 5804572 w 6471871"/>
                <a:gd name="connsiteY128" fmla="*/ 88106 h 1241364"/>
                <a:gd name="connsiteX129" fmla="*/ 5816479 w 6471871"/>
                <a:gd name="connsiteY129" fmla="*/ 64293 h 1241364"/>
                <a:gd name="connsiteX130" fmla="*/ 5928397 w 6471871"/>
                <a:gd name="connsiteY130" fmla="*/ 66674 h 1241364"/>
                <a:gd name="connsiteX131" fmla="*/ 5928397 w 6471871"/>
                <a:gd name="connsiteY131" fmla="*/ 52387 h 1241364"/>
                <a:gd name="connsiteX132" fmla="*/ 6016504 w 6471871"/>
                <a:gd name="connsiteY132" fmla="*/ 54768 h 1241364"/>
                <a:gd name="connsiteX133" fmla="*/ 6016504 w 6471871"/>
                <a:gd name="connsiteY133" fmla="*/ 45243 h 1241364"/>
                <a:gd name="connsiteX134" fmla="*/ 6076035 w 6471871"/>
                <a:gd name="connsiteY134" fmla="*/ 47624 h 1241364"/>
                <a:gd name="connsiteX135" fmla="*/ 6076034 w 6471871"/>
                <a:gd name="connsiteY135" fmla="*/ 35718 h 1241364"/>
                <a:gd name="connsiteX136" fmla="*/ 6211766 w 6471871"/>
                <a:gd name="connsiteY136" fmla="*/ 38099 h 1241364"/>
                <a:gd name="connsiteX137" fmla="*/ 6211766 w 6471871"/>
                <a:gd name="connsiteY137" fmla="*/ 28574 h 1241364"/>
                <a:gd name="connsiteX138" fmla="*/ 6245104 w 6471871"/>
                <a:gd name="connsiteY138" fmla="*/ 30956 h 1241364"/>
                <a:gd name="connsiteX139" fmla="*/ 6247486 w 6471871"/>
                <a:gd name="connsiteY139" fmla="*/ 23811 h 1241364"/>
                <a:gd name="connsiteX140" fmla="*/ 6359405 w 6471871"/>
                <a:gd name="connsiteY140" fmla="*/ 23813 h 1241364"/>
                <a:gd name="connsiteX141" fmla="*/ 6368928 w 6471871"/>
                <a:gd name="connsiteY141" fmla="*/ 0 h 1241364"/>
                <a:gd name="connsiteX142" fmla="*/ 6471871 w 6471871"/>
                <a:gd name="connsiteY142" fmla="*/ 25644 h 1241364"/>
                <a:gd name="connsiteX0" fmla="*/ 0 w 6471871"/>
                <a:gd name="connsiteY0" fmla="*/ 1234220 h 1234220"/>
                <a:gd name="connsiteX1" fmla="*/ 2382 w 6471871"/>
                <a:gd name="connsiteY1" fmla="*/ 962025 h 1234220"/>
                <a:gd name="connsiteX2" fmla="*/ 20516 w 6471871"/>
                <a:gd name="connsiteY2" fmla="*/ 962025 h 1234220"/>
                <a:gd name="connsiteX3" fmla="*/ 20516 w 6471871"/>
                <a:gd name="connsiteY3" fmla="*/ 916780 h 1234220"/>
                <a:gd name="connsiteX4" fmla="*/ 39566 w 6471871"/>
                <a:gd name="connsiteY4" fmla="*/ 912018 h 1234220"/>
                <a:gd name="connsiteX5" fmla="*/ 37185 w 6471871"/>
                <a:gd name="connsiteY5" fmla="*/ 888205 h 1234220"/>
                <a:gd name="connsiteX6" fmla="*/ 80047 w 6471871"/>
                <a:gd name="connsiteY6" fmla="*/ 885824 h 1234220"/>
                <a:gd name="connsiteX7" fmla="*/ 77666 w 6471871"/>
                <a:gd name="connsiteY7" fmla="*/ 869156 h 1234220"/>
                <a:gd name="connsiteX8" fmla="*/ 118147 w 6471871"/>
                <a:gd name="connsiteY8" fmla="*/ 866774 h 1234220"/>
                <a:gd name="connsiteX9" fmla="*/ 118148 w 6471871"/>
                <a:gd name="connsiteY9" fmla="*/ 852487 h 1234220"/>
                <a:gd name="connsiteX10" fmla="*/ 144341 w 6471871"/>
                <a:gd name="connsiteY10" fmla="*/ 847724 h 1234220"/>
                <a:gd name="connsiteX11" fmla="*/ 144341 w 6471871"/>
                <a:gd name="connsiteY11" fmla="*/ 838199 h 1234220"/>
                <a:gd name="connsiteX12" fmla="*/ 206254 w 6471871"/>
                <a:gd name="connsiteY12" fmla="*/ 835818 h 1234220"/>
                <a:gd name="connsiteX13" fmla="*/ 206255 w 6471871"/>
                <a:gd name="connsiteY13" fmla="*/ 821530 h 1234220"/>
                <a:gd name="connsiteX14" fmla="*/ 334841 w 6471871"/>
                <a:gd name="connsiteY14" fmla="*/ 819149 h 1234220"/>
                <a:gd name="connsiteX15" fmla="*/ 334840 w 6471871"/>
                <a:gd name="connsiteY15" fmla="*/ 807243 h 1234220"/>
                <a:gd name="connsiteX16" fmla="*/ 380085 w 6471871"/>
                <a:gd name="connsiteY16" fmla="*/ 807243 h 1234220"/>
                <a:gd name="connsiteX17" fmla="*/ 380085 w 6471871"/>
                <a:gd name="connsiteY17" fmla="*/ 788193 h 1234220"/>
                <a:gd name="connsiteX18" fmla="*/ 468191 w 6471871"/>
                <a:gd name="connsiteY18" fmla="*/ 785811 h 1234220"/>
                <a:gd name="connsiteX19" fmla="*/ 468191 w 6471871"/>
                <a:gd name="connsiteY19" fmla="*/ 769143 h 1234220"/>
                <a:gd name="connsiteX20" fmla="*/ 518197 w 6471871"/>
                <a:gd name="connsiteY20" fmla="*/ 766761 h 1234220"/>
                <a:gd name="connsiteX21" fmla="*/ 518197 w 6471871"/>
                <a:gd name="connsiteY21" fmla="*/ 750093 h 1234220"/>
                <a:gd name="connsiteX22" fmla="*/ 618210 w 6471871"/>
                <a:gd name="connsiteY22" fmla="*/ 747711 h 1234220"/>
                <a:gd name="connsiteX23" fmla="*/ 618210 w 6471871"/>
                <a:gd name="connsiteY23" fmla="*/ 728661 h 1234220"/>
                <a:gd name="connsiteX24" fmla="*/ 658691 w 6471871"/>
                <a:gd name="connsiteY24" fmla="*/ 726280 h 1234220"/>
                <a:gd name="connsiteX25" fmla="*/ 656310 w 6471871"/>
                <a:gd name="connsiteY25" fmla="*/ 707230 h 1234220"/>
                <a:gd name="connsiteX26" fmla="*/ 677741 w 6471871"/>
                <a:gd name="connsiteY26" fmla="*/ 707230 h 1234220"/>
                <a:gd name="connsiteX27" fmla="*/ 680122 w 6471871"/>
                <a:gd name="connsiteY27" fmla="*/ 695324 h 1234220"/>
                <a:gd name="connsiteX28" fmla="*/ 742035 w 6471871"/>
                <a:gd name="connsiteY28" fmla="*/ 692943 h 1234220"/>
                <a:gd name="connsiteX29" fmla="*/ 744416 w 6471871"/>
                <a:gd name="connsiteY29" fmla="*/ 683418 h 1234220"/>
                <a:gd name="connsiteX30" fmla="*/ 870623 w 6471871"/>
                <a:gd name="connsiteY30" fmla="*/ 683418 h 1234220"/>
                <a:gd name="connsiteX31" fmla="*/ 868241 w 6471871"/>
                <a:gd name="connsiteY31" fmla="*/ 671511 h 1234220"/>
                <a:gd name="connsiteX32" fmla="*/ 953966 w 6471871"/>
                <a:gd name="connsiteY32" fmla="*/ 669130 h 1234220"/>
                <a:gd name="connsiteX33" fmla="*/ 951585 w 6471871"/>
                <a:gd name="connsiteY33" fmla="*/ 647699 h 1234220"/>
                <a:gd name="connsiteX34" fmla="*/ 982541 w 6471871"/>
                <a:gd name="connsiteY34" fmla="*/ 647699 h 1234220"/>
                <a:gd name="connsiteX35" fmla="*/ 982541 w 6471871"/>
                <a:gd name="connsiteY35" fmla="*/ 633411 h 1234220"/>
                <a:gd name="connsiteX36" fmla="*/ 1058741 w 6471871"/>
                <a:gd name="connsiteY36" fmla="*/ 631030 h 1234220"/>
                <a:gd name="connsiteX37" fmla="*/ 1058741 w 6471871"/>
                <a:gd name="connsiteY37" fmla="*/ 623887 h 1234220"/>
                <a:gd name="connsiteX38" fmla="*/ 1130179 w 6471871"/>
                <a:gd name="connsiteY38" fmla="*/ 623886 h 1234220"/>
                <a:gd name="connsiteX39" fmla="*/ 1132560 w 6471871"/>
                <a:gd name="connsiteY39" fmla="*/ 611980 h 1234220"/>
                <a:gd name="connsiteX40" fmla="*/ 1244478 w 6471871"/>
                <a:gd name="connsiteY40" fmla="*/ 614361 h 1234220"/>
                <a:gd name="connsiteX41" fmla="*/ 1244479 w 6471871"/>
                <a:gd name="connsiteY41" fmla="*/ 607218 h 1234220"/>
                <a:gd name="connsiteX42" fmla="*/ 1261148 w 6471871"/>
                <a:gd name="connsiteY42" fmla="*/ 607218 h 1234220"/>
                <a:gd name="connsiteX43" fmla="*/ 1261147 w 6471871"/>
                <a:gd name="connsiteY43" fmla="*/ 600074 h 1234220"/>
                <a:gd name="connsiteX44" fmla="*/ 1358779 w 6471871"/>
                <a:gd name="connsiteY44" fmla="*/ 600074 h 1234220"/>
                <a:gd name="connsiteX45" fmla="*/ 1356397 w 6471871"/>
                <a:gd name="connsiteY45" fmla="*/ 581023 h 1234220"/>
                <a:gd name="connsiteX46" fmla="*/ 1384972 w 6471871"/>
                <a:gd name="connsiteY46" fmla="*/ 583405 h 1234220"/>
                <a:gd name="connsiteX47" fmla="*/ 1384972 w 6471871"/>
                <a:gd name="connsiteY47" fmla="*/ 569118 h 1234220"/>
                <a:gd name="connsiteX48" fmla="*/ 1461172 w 6471871"/>
                <a:gd name="connsiteY48" fmla="*/ 566736 h 1234220"/>
                <a:gd name="connsiteX49" fmla="*/ 1461172 w 6471871"/>
                <a:gd name="connsiteY49" fmla="*/ 554830 h 1234220"/>
                <a:gd name="connsiteX50" fmla="*/ 1496891 w 6471871"/>
                <a:gd name="connsiteY50" fmla="*/ 557211 h 1234220"/>
                <a:gd name="connsiteX51" fmla="*/ 1494510 w 6471871"/>
                <a:gd name="connsiteY51" fmla="*/ 542924 h 1234220"/>
                <a:gd name="connsiteX52" fmla="*/ 1577854 w 6471871"/>
                <a:gd name="connsiteY52" fmla="*/ 540543 h 1234220"/>
                <a:gd name="connsiteX53" fmla="*/ 1575472 w 6471871"/>
                <a:gd name="connsiteY53" fmla="*/ 523874 h 1234220"/>
                <a:gd name="connsiteX54" fmla="*/ 1765972 w 6471871"/>
                <a:gd name="connsiteY54" fmla="*/ 523874 h 1234220"/>
                <a:gd name="connsiteX55" fmla="*/ 1765972 w 6471871"/>
                <a:gd name="connsiteY55" fmla="*/ 509586 h 1234220"/>
                <a:gd name="connsiteX56" fmla="*/ 1875510 w 6471871"/>
                <a:gd name="connsiteY56" fmla="*/ 509586 h 1234220"/>
                <a:gd name="connsiteX57" fmla="*/ 1875510 w 6471871"/>
                <a:gd name="connsiteY57" fmla="*/ 500061 h 1234220"/>
                <a:gd name="connsiteX58" fmla="*/ 1982666 w 6471871"/>
                <a:gd name="connsiteY58" fmla="*/ 497680 h 1234220"/>
                <a:gd name="connsiteX59" fmla="*/ 1985047 w 6471871"/>
                <a:gd name="connsiteY59" fmla="*/ 488155 h 1234220"/>
                <a:gd name="connsiteX60" fmla="*/ 2020766 w 6471871"/>
                <a:gd name="connsiteY60" fmla="*/ 488155 h 1234220"/>
                <a:gd name="connsiteX61" fmla="*/ 2020766 w 6471871"/>
                <a:gd name="connsiteY61" fmla="*/ 469105 h 1234220"/>
                <a:gd name="connsiteX62" fmla="*/ 2168403 w 6471871"/>
                <a:gd name="connsiteY62" fmla="*/ 469105 h 1234220"/>
                <a:gd name="connsiteX63" fmla="*/ 2166022 w 6471871"/>
                <a:gd name="connsiteY63" fmla="*/ 457199 h 1234220"/>
                <a:gd name="connsiteX64" fmla="*/ 2211266 w 6471871"/>
                <a:gd name="connsiteY64" fmla="*/ 459580 h 1234220"/>
                <a:gd name="connsiteX65" fmla="*/ 2211266 w 6471871"/>
                <a:gd name="connsiteY65" fmla="*/ 440530 h 1234220"/>
                <a:gd name="connsiteX66" fmla="*/ 2304135 w 6471871"/>
                <a:gd name="connsiteY66" fmla="*/ 445293 h 1234220"/>
                <a:gd name="connsiteX67" fmla="*/ 2306516 w 6471871"/>
                <a:gd name="connsiteY67" fmla="*/ 428624 h 1234220"/>
                <a:gd name="connsiteX68" fmla="*/ 2604172 w 6471871"/>
                <a:gd name="connsiteY68" fmla="*/ 431005 h 1234220"/>
                <a:gd name="connsiteX69" fmla="*/ 2604172 w 6471871"/>
                <a:gd name="connsiteY69" fmla="*/ 416718 h 1234220"/>
                <a:gd name="connsiteX70" fmla="*/ 2816104 w 6471871"/>
                <a:gd name="connsiteY70" fmla="*/ 419099 h 1234220"/>
                <a:gd name="connsiteX71" fmla="*/ 2816104 w 6471871"/>
                <a:gd name="connsiteY71" fmla="*/ 407193 h 1234220"/>
                <a:gd name="connsiteX72" fmla="*/ 2939929 w 6471871"/>
                <a:gd name="connsiteY72" fmla="*/ 409573 h 1234220"/>
                <a:gd name="connsiteX73" fmla="*/ 2942310 w 6471871"/>
                <a:gd name="connsiteY73" fmla="*/ 404811 h 1234220"/>
                <a:gd name="connsiteX74" fmla="*/ 2992316 w 6471871"/>
                <a:gd name="connsiteY74" fmla="*/ 402430 h 1234220"/>
                <a:gd name="connsiteX75" fmla="*/ 2994697 w 6471871"/>
                <a:gd name="connsiteY75" fmla="*/ 395286 h 1234220"/>
                <a:gd name="connsiteX76" fmla="*/ 3049466 w 6471871"/>
                <a:gd name="connsiteY76" fmla="*/ 397668 h 1234220"/>
                <a:gd name="connsiteX77" fmla="*/ 3054228 w 6471871"/>
                <a:gd name="connsiteY77" fmla="*/ 385761 h 1234220"/>
                <a:gd name="connsiteX78" fmla="*/ 3342360 w 6471871"/>
                <a:gd name="connsiteY78" fmla="*/ 390524 h 1234220"/>
                <a:gd name="connsiteX79" fmla="*/ 3342360 w 6471871"/>
                <a:gd name="connsiteY79" fmla="*/ 364330 h 1234220"/>
                <a:gd name="connsiteX80" fmla="*/ 3404272 w 6471871"/>
                <a:gd name="connsiteY80" fmla="*/ 364330 h 1234220"/>
                <a:gd name="connsiteX81" fmla="*/ 3404272 w 6471871"/>
                <a:gd name="connsiteY81" fmla="*/ 347661 h 1234220"/>
                <a:gd name="connsiteX82" fmla="*/ 3444754 w 6471871"/>
                <a:gd name="connsiteY82" fmla="*/ 350043 h 1234220"/>
                <a:gd name="connsiteX83" fmla="*/ 3444754 w 6471871"/>
                <a:gd name="connsiteY83" fmla="*/ 338136 h 1234220"/>
                <a:gd name="connsiteX84" fmla="*/ 3585247 w 6471871"/>
                <a:gd name="connsiteY84" fmla="*/ 338136 h 1234220"/>
                <a:gd name="connsiteX85" fmla="*/ 3585247 w 6471871"/>
                <a:gd name="connsiteY85" fmla="*/ 328611 h 1234220"/>
                <a:gd name="connsiteX86" fmla="*/ 3613822 w 6471871"/>
                <a:gd name="connsiteY86" fmla="*/ 328611 h 1234220"/>
                <a:gd name="connsiteX87" fmla="*/ 3613822 w 6471871"/>
                <a:gd name="connsiteY87" fmla="*/ 316705 h 1234220"/>
                <a:gd name="connsiteX88" fmla="*/ 3735266 w 6471871"/>
                <a:gd name="connsiteY88" fmla="*/ 314324 h 1234220"/>
                <a:gd name="connsiteX89" fmla="*/ 3735266 w 6471871"/>
                <a:gd name="connsiteY89" fmla="*/ 304799 h 1234220"/>
                <a:gd name="connsiteX90" fmla="*/ 3785272 w 6471871"/>
                <a:gd name="connsiteY90" fmla="*/ 304799 h 1234220"/>
                <a:gd name="connsiteX91" fmla="*/ 3787653 w 6471871"/>
                <a:gd name="connsiteY91" fmla="*/ 295274 h 1234220"/>
                <a:gd name="connsiteX92" fmla="*/ 3840041 w 6471871"/>
                <a:gd name="connsiteY92" fmla="*/ 295274 h 1234220"/>
                <a:gd name="connsiteX93" fmla="*/ 3840041 w 6471871"/>
                <a:gd name="connsiteY93" fmla="*/ 285749 h 1234220"/>
                <a:gd name="connsiteX94" fmla="*/ 3909097 w 6471871"/>
                <a:gd name="connsiteY94" fmla="*/ 285749 h 1234220"/>
                <a:gd name="connsiteX95" fmla="*/ 3909097 w 6471871"/>
                <a:gd name="connsiteY95" fmla="*/ 271461 h 1234220"/>
                <a:gd name="connsiteX96" fmla="*/ 3956722 w 6471871"/>
                <a:gd name="connsiteY96" fmla="*/ 269080 h 1234220"/>
                <a:gd name="connsiteX97" fmla="*/ 3956722 w 6471871"/>
                <a:gd name="connsiteY97" fmla="*/ 252411 h 1234220"/>
                <a:gd name="connsiteX98" fmla="*/ 4211516 w 6471871"/>
                <a:gd name="connsiteY98" fmla="*/ 252411 h 1234220"/>
                <a:gd name="connsiteX99" fmla="*/ 4211516 w 6471871"/>
                <a:gd name="connsiteY99" fmla="*/ 230980 h 1234220"/>
                <a:gd name="connsiteX100" fmla="*/ 4347247 w 6471871"/>
                <a:gd name="connsiteY100" fmla="*/ 230980 h 1234220"/>
                <a:gd name="connsiteX101" fmla="*/ 4344866 w 6471871"/>
                <a:gd name="connsiteY101" fmla="*/ 216693 h 1234220"/>
                <a:gd name="connsiteX102" fmla="*/ 4418685 w 6471871"/>
                <a:gd name="connsiteY102" fmla="*/ 219074 h 1234220"/>
                <a:gd name="connsiteX103" fmla="*/ 4418685 w 6471871"/>
                <a:gd name="connsiteY103" fmla="*/ 207168 h 1234220"/>
                <a:gd name="connsiteX104" fmla="*/ 4571085 w 6471871"/>
                <a:gd name="connsiteY104" fmla="*/ 207168 h 1234220"/>
                <a:gd name="connsiteX105" fmla="*/ 4571085 w 6471871"/>
                <a:gd name="connsiteY105" fmla="*/ 197643 h 1234220"/>
                <a:gd name="connsiteX106" fmla="*/ 4621091 w 6471871"/>
                <a:gd name="connsiteY106" fmla="*/ 200024 h 1234220"/>
                <a:gd name="connsiteX107" fmla="*/ 4625853 w 6471871"/>
                <a:gd name="connsiteY107" fmla="*/ 190499 h 1234220"/>
                <a:gd name="connsiteX108" fmla="*/ 4754441 w 6471871"/>
                <a:gd name="connsiteY108" fmla="*/ 192880 h 1234220"/>
                <a:gd name="connsiteX109" fmla="*/ 4749679 w 6471871"/>
                <a:gd name="connsiteY109" fmla="*/ 180974 h 1234220"/>
                <a:gd name="connsiteX110" fmla="*/ 4785397 w 6471871"/>
                <a:gd name="connsiteY110" fmla="*/ 180974 h 1234220"/>
                <a:gd name="connsiteX111" fmla="*/ 4785397 w 6471871"/>
                <a:gd name="connsiteY111" fmla="*/ 169068 h 1234220"/>
                <a:gd name="connsiteX112" fmla="*/ 4897316 w 6471871"/>
                <a:gd name="connsiteY112" fmla="*/ 169068 h 1234220"/>
                <a:gd name="connsiteX113" fmla="*/ 4904460 w 6471871"/>
                <a:gd name="connsiteY113" fmla="*/ 159543 h 1234220"/>
                <a:gd name="connsiteX114" fmla="*/ 5013997 w 6471871"/>
                <a:gd name="connsiteY114" fmla="*/ 157161 h 1234220"/>
                <a:gd name="connsiteX115" fmla="*/ 5013997 w 6471871"/>
                <a:gd name="connsiteY115" fmla="*/ 150018 h 1234220"/>
                <a:gd name="connsiteX116" fmla="*/ 5099722 w 6471871"/>
                <a:gd name="connsiteY116" fmla="*/ 145255 h 1234220"/>
                <a:gd name="connsiteX117" fmla="*/ 5099722 w 6471871"/>
                <a:gd name="connsiteY117" fmla="*/ 128586 h 1234220"/>
                <a:gd name="connsiteX118" fmla="*/ 5394997 w 6471871"/>
                <a:gd name="connsiteY118" fmla="*/ 128586 h 1234220"/>
                <a:gd name="connsiteX119" fmla="*/ 5392616 w 6471871"/>
                <a:gd name="connsiteY119" fmla="*/ 116680 h 1234220"/>
                <a:gd name="connsiteX120" fmla="*/ 5442622 w 6471871"/>
                <a:gd name="connsiteY120" fmla="*/ 116680 h 1234220"/>
                <a:gd name="connsiteX121" fmla="*/ 5442622 w 6471871"/>
                <a:gd name="connsiteY121" fmla="*/ 107155 h 1234220"/>
                <a:gd name="connsiteX122" fmla="*/ 5535491 w 6471871"/>
                <a:gd name="connsiteY122" fmla="*/ 109536 h 1234220"/>
                <a:gd name="connsiteX123" fmla="*/ 5537872 w 6471871"/>
                <a:gd name="connsiteY123" fmla="*/ 100011 h 1234220"/>
                <a:gd name="connsiteX124" fmla="*/ 5564065 w 6471871"/>
                <a:gd name="connsiteY124" fmla="*/ 100012 h 1234220"/>
                <a:gd name="connsiteX125" fmla="*/ 5568829 w 6471871"/>
                <a:gd name="connsiteY125" fmla="*/ 92868 h 1234220"/>
                <a:gd name="connsiteX126" fmla="*/ 5733135 w 6471871"/>
                <a:gd name="connsiteY126" fmla="*/ 97630 h 1234220"/>
                <a:gd name="connsiteX127" fmla="*/ 5730753 w 6471871"/>
                <a:gd name="connsiteY127" fmla="*/ 76199 h 1234220"/>
                <a:gd name="connsiteX128" fmla="*/ 5804572 w 6471871"/>
                <a:gd name="connsiteY128" fmla="*/ 80962 h 1234220"/>
                <a:gd name="connsiteX129" fmla="*/ 5816479 w 6471871"/>
                <a:gd name="connsiteY129" fmla="*/ 57149 h 1234220"/>
                <a:gd name="connsiteX130" fmla="*/ 5928397 w 6471871"/>
                <a:gd name="connsiteY130" fmla="*/ 59530 h 1234220"/>
                <a:gd name="connsiteX131" fmla="*/ 5928397 w 6471871"/>
                <a:gd name="connsiteY131" fmla="*/ 45243 h 1234220"/>
                <a:gd name="connsiteX132" fmla="*/ 6016504 w 6471871"/>
                <a:gd name="connsiteY132" fmla="*/ 47624 h 1234220"/>
                <a:gd name="connsiteX133" fmla="*/ 6016504 w 6471871"/>
                <a:gd name="connsiteY133" fmla="*/ 38099 h 1234220"/>
                <a:gd name="connsiteX134" fmla="*/ 6076035 w 6471871"/>
                <a:gd name="connsiteY134" fmla="*/ 40480 h 1234220"/>
                <a:gd name="connsiteX135" fmla="*/ 6076034 w 6471871"/>
                <a:gd name="connsiteY135" fmla="*/ 28574 h 1234220"/>
                <a:gd name="connsiteX136" fmla="*/ 6211766 w 6471871"/>
                <a:gd name="connsiteY136" fmla="*/ 30955 h 1234220"/>
                <a:gd name="connsiteX137" fmla="*/ 6211766 w 6471871"/>
                <a:gd name="connsiteY137" fmla="*/ 21430 h 1234220"/>
                <a:gd name="connsiteX138" fmla="*/ 6245104 w 6471871"/>
                <a:gd name="connsiteY138" fmla="*/ 23812 h 1234220"/>
                <a:gd name="connsiteX139" fmla="*/ 6247486 w 6471871"/>
                <a:gd name="connsiteY139" fmla="*/ 16667 h 1234220"/>
                <a:gd name="connsiteX140" fmla="*/ 6359405 w 6471871"/>
                <a:gd name="connsiteY140" fmla="*/ 16669 h 1234220"/>
                <a:gd name="connsiteX141" fmla="*/ 6364166 w 6471871"/>
                <a:gd name="connsiteY141" fmla="*/ 0 h 1234220"/>
                <a:gd name="connsiteX142" fmla="*/ 6471871 w 6471871"/>
                <a:gd name="connsiteY142" fmla="*/ 18500 h 1234220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64166 w 6495684"/>
                <a:gd name="connsiteY141" fmla="*/ 21981 h 1256201"/>
                <a:gd name="connsiteX142" fmla="*/ 6495684 w 6495684"/>
                <a:gd name="connsiteY142" fmla="*/ 0 h 1256201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64166 w 6495684"/>
                <a:gd name="connsiteY141" fmla="*/ 21981 h 1256201"/>
                <a:gd name="connsiteX142" fmla="*/ 6414171 w 6495684"/>
                <a:gd name="connsiteY142" fmla="*/ 14838 h 1256201"/>
                <a:gd name="connsiteX143" fmla="*/ 6495684 w 6495684"/>
                <a:gd name="connsiteY143" fmla="*/ 0 h 1256201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64166 w 6495684"/>
                <a:gd name="connsiteY141" fmla="*/ 21981 h 1256201"/>
                <a:gd name="connsiteX142" fmla="*/ 6459415 w 6495684"/>
                <a:gd name="connsiteY142" fmla="*/ 29126 h 1256201"/>
                <a:gd name="connsiteX143" fmla="*/ 6495684 w 6495684"/>
                <a:gd name="connsiteY143" fmla="*/ 0 h 1256201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59403 w 6495684"/>
                <a:gd name="connsiteY141" fmla="*/ 29124 h 1256201"/>
                <a:gd name="connsiteX142" fmla="*/ 6459415 w 6495684"/>
                <a:gd name="connsiteY142" fmla="*/ 29126 h 1256201"/>
                <a:gd name="connsiteX143" fmla="*/ 6495684 w 6495684"/>
                <a:gd name="connsiteY143" fmla="*/ 0 h 1256201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59403 w 6495684"/>
                <a:gd name="connsiteY141" fmla="*/ 29124 h 1256201"/>
                <a:gd name="connsiteX142" fmla="*/ 6459415 w 6495684"/>
                <a:gd name="connsiteY142" fmla="*/ 29126 h 1256201"/>
                <a:gd name="connsiteX143" fmla="*/ 6478465 w 6495684"/>
                <a:gd name="connsiteY143" fmla="*/ 12457 h 1256201"/>
                <a:gd name="connsiteX144" fmla="*/ 6495684 w 6495684"/>
                <a:gd name="connsiteY144" fmla="*/ 0 h 1256201"/>
                <a:gd name="connsiteX0" fmla="*/ 0 w 6495684"/>
                <a:gd name="connsiteY0" fmla="*/ 1256201 h 1256201"/>
                <a:gd name="connsiteX1" fmla="*/ 2382 w 6495684"/>
                <a:gd name="connsiteY1" fmla="*/ 984006 h 1256201"/>
                <a:gd name="connsiteX2" fmla="*/ 20516 w 6495684"/>
                <a:gd name="connsiteY2" fmla="*/ 984006 h 1256201"/>
                <a:gd name="connsiteX3" fmla="*/ 20516 w 6495684"/>
                <a:gd name="connsiteY3" fmla="*/ 938761 h 1256201"/>
                <a:gd name="connsiteX4" fmla="*/ 39566 w 6495684"/>
                <a:gd name="connsiteY4" fmla="*/ 933999 h 1256201"/>
                <a:gd name="connsiteX5" fmla="*/ 37185 w 6495684"/>
                <a:gd name="connsiteY5" fmla="*/ 910186 h 1256201"/>
                <a:gd name="connsiteX6" fmla="*/ 80047 w 6495684"/>
                <a:gd name="connsiteY6" fmla="*/ 907805 h 1256201"/>
                <a:gd name="connsiteX7" fmla="*/ 77666 w 6495684"/>
                <a:gd name="connsiteY7" fmla="*/ 891137 h 1256201"/>
                <a:gd name="connsiteX8" fmla="*/ 118147 w 6495684"/>
                <a:gd name="connsiteY8" fmla="*/ 888755 h 1256201"/>
                <a:gd name="connsiteX9" fmla="*/ 118148 w 6495684"/>
                <a:gd name="connsiteY9" fmla="*/ 874468 h 1256201"/>
                <a:gd name="connsiteX10" fmla="*/ 144341 w 6495684"/>
                <a:gd name="connsiteY10" fmla="*/ 869705 h 1256201"/>
                <a:gd name="connsiteX11" fmla="*/ 144341 w 6495684"/>
                <a:gd name="connsiteY11" fmla="*/ 860180 h 1256201"/>
                <a:gd name="connsiteX12" fmla="*/ 206254 w 6495684"/>
                <a:gd name="connsiteY12" fmla="*/ 857799 h 1256201"/>
                <a:gd name="connsiteX13" fmla="*/ 206255 w 6495684"/>
                <a:gd name="connsiteY13" fmla="*/ 843511 h 1256201"/>
                <a:gd name="connsiteX14" fmla="*/ 334841 w 6495684"/>
                <a:gd name="connsiteY14" fmla="*/ 841130 h 1256201"/>
                <a:gd name="connsiteX15" fmla="*/ 334840 w 6495684"/>
                <a:gd name="connsiteY15" fmla="*/ 829224 h 1256201"/>
                <a:gd name="connsiteX16" fmla="*/ 380085 w 6495684"/>
                <a:gd name="connsiteY16" fmla="*/ 829224 h 1256201"/>
                <a:gd name="connsiteX17" fmla="*/ 380085 w 6495684"/>
                <a:gd name="connsiteY17" fmla="*/ 810174 h 1256201"/>
                <a:gd name="connsiteX18" fmla="*/ 468191 w 6495684"/>
                <a:gd name="connsiteY18" fmla="*/ 807792 h 1256201"/>
                <a:gd name="connsiteX19" fmla="*/ 468191 w 6495684"/>
                <a:gd name="connsiteY19" fmla="*/ 791124 h 1256201"/>
                <a:gd name="connsiteX20" fmla="*/ 518197 w 6495684"/>
                <a:gd name="connsiteY20" fmla="*/ 788742 h 1256201"/>
                <a:gd name="connsiteX21" fmla="*/ 518197 w 6495684"/>
                <a:gd name="connsiteY21" fmla="*/ 772074 h 1256201"/>
                <a:gd name="connsiteX22" fmla="*/ 618210 w 6495684"/>
                <a:gd name="connsiteY22" fmla="*/ 769692 h 1256201"/>
                <a:gd name="connsiteX23" fmla="*/ 618210 w 6495684"/>
                <a:gd name="connsiteY23" fmla="*/ 750642 h 1256201"/>
                <a:gd name="connsiteX24" fmla="*/ 658691 w 6495684"/>
                <a:gd name="connsiteY24" fmla="*/ 748261 h 1256201"/>
                <a:gd name="connsiteX25" fmla="*/ 656310 w 6495684"/>
                <a:gd name="connsiteY25" fmla="*/ 729211 h 1256201"/>
                <a:gd name="connsiteX26" fmla="*/ 677741 w 6495684"/>
                <a:gd name="connsiteY26" fmla="*/ 729211 h 1256201"/>
                <a:gd name="connsiteX27" fmla="*/ 680122 w 6495684"/>
                <a:gd name="connsiteY27" fmla="*/ 717305 h 1256201"/>
                <a:gd name="connsiteX28" fmla="*/ 742035 w 6495684"/>
                <a:gd name="connsiteY28" fmla="*/ 714924 h 1256201"/>
                <a:gd name="connsiteX29" fmla="*/ 744416 w 6495684"/>
                <a:gd name="connsiteY29" fmla="*/ 705399 h 1256201"/>
                <a:gd name="connsiteX30" fmla="*/ 870623 w 6495684"/>
                <a:gd name="connsiteY30" fmla="*/ 705399 h 1256201"/>
                <a:gd name="connsiteX31" fmla="*/ 868241 w 6495684"/>
                <a:gd name="connsiteY31" fmla="*/ 693492 h 1256201"/>
                <a:gd name="connsiteX32" fmla="*/ 953966 w 6495684"/>
                <a:gd name="connsiteY32" fmla="*/ 691111 h 1256201"/>
                <a:gd name="connsiteX33" fmla="*/ 951585 w 6495684"/>
                <a:gd name="connsiteY33" fmla="*/ 669680 h 1256201"/>
                <a:gd name="connsiteX34" fmla="*/ 982541 w 6495684"/>
                <a:gd name="connsiteY34" fmla="*/ 669680 h 1256201"/>
                <a:gd name="connsiteX35" fmla="*/ 982541 w 6495684"/>
                <a:gd name="connsiteY35" fmla="*/ 655392 h 1256201"/>
                <a:gd name="connsiteX36" fmla="*/ 1058741 w 6495684"/>
                <a:gd name="connsiteY36" fmla="*/ 653011 h 1256201"/>
                <a:gd name="connsiteX37" fmla="*/ 1058741 w 6495684"/>
                <a:gd name="connsiteY37" fmla="*/ 645868 h 1256201"/>
                <a:gd name="connsiteX38" fmla="*/ 1130179 w 6495684"/>
                <a:gd name="connsiteY38" fmla="*/ 645867 h 1256201"/>
                <a:gd name="connsiteX39" fmla="*/ 1132560 w 6495684"/>
                <a:gd name="connsiteY39" fmla="*/ 633961 h 1256201"/>
                <a:gd name="connsiteX40" fmla="*/ 1244478 w 6495684"/>
                <a:gd name="connsiteY40" fmla="*/ 636342 h 1256201"/>
                <a:gd name="connsiteX41" fmla="*/ 1244479 w 6495684"/>
                <a:gd name="connsiteY41" fmla="*/ 629199 h 1256201"/>
                <a:gd name="connsiteX42" fmla="*/ 1261148 w 6495684"/>
                <a:gd name="connsiteY42" fmla="*/ 629199 h 1256201"/>
                <a:gd name="connsiteX43" fmla="*/ 1261147 w 6495684"/>
                <a:gd name="connsiteY43" fmla="*/ 622055 h 1256201"/>
                <a:gd name="connsiteX44" fmla="*/ 1358779 w 6495684"/>
                <a:gd name="connsiteY44" fmla="*/ 622055 h 1256201"/>
                <a:gd name="connsiteX45" fmla="*/ 1356397 w 6495684"/>
                <a:gd name="connsiteY45" fmla="*/ 603004 h 1256201"/>
                <a:gd name="connsiteX46" fmla="*/ 1384972 w 6495684"/>
                <a:gd name="connsiteY46" fmla="*/ 605386 h 1256201"/>
                <a:gd name="connsiteX47" fmla="*/ 1384972 w 6495684"/>
                <a:gd name="connsiteY47" fmla="*/ 591099 h 1256201"/>
                <a:gd name="connsiteX48" fmla="*/ 1461172 w 6495684"/>
                <a:gd name="connsiteY48" fmla="*/ 588717 h 1256201"/>
                <a:gd name="connsiteX49" fmla="*/ 1461172 w 6495684"/>
                <a:gd name="connsiteY49" fmla="*/ 576811 h 1256201"/>
                <a:gd name="connsiteX50" fmla="*/ 1496891 w 6495684"/>
                <a:gd name="connsiteY50" fmla="*/ 579192 h 1256201"/>
                <a:gd name="connsiteX51" fmla="*/ 1494510 w 6495684"/>
                <a:gd name="connsiteY51" fmla="*/ 564905 h 1256201"/>
                <a:gd name="connsiteX52" fmla="*/ 1577854 w 6495684"/>
                <a:gd name="connsiteY52" fmla="*/ 562524 h 1256201"/>
                <a:gd name="connsiteX53" fmla="*/ 1575472 w 6495684"/>
                <a:gd name="connsiteY53" fmla="*/ 545855 h 1256201"/>
                <a:gd name="connsiteX54" fmla="*/ 1765972 w 6495684"/>
                <a:gd name="connsiteY54" fmla="*/ 545855 h 1256201"/>
                <a:gd name="connsiteX55" fmla="*/ 1765972 w 6495684"/>
                <a:gd name="connsiteY55" fmla="*/ 531567 h 1256201"/>
                <a:gd name="connsiteX56" fmla="*/ 1875510 w 6495684"/>
                <a:gd name="connsiteY56" fmla="*/ 531567 h 1256201"/>
                <a:gd name="connsiteX57" fmla="*/ 1875510 w 6495684"/>
                <a:gd name="connsiteY57" fmla="*/ 522042 h 1256201"/>
                <a:gd name="connsiteX58" fmla="*/ 1982666 w 6495684"/>
                <a:gd name="connsiteY58" fmla="*/ 519661 h 1256201"/>
                <a:gd name="connsiteX59" fmla="*/ 1985047 w 6495684"/>
                <a:gd name="connsiteY59" fmla="*/ 510136 h 1256201"/>
                <a:gd name="connsiteX60" fmla="*/ 2020766 w 6495684"/>
                <a:gd name="connsiteY60" fmla="*/ 510136 h 1256201"/>
                <a:gd name="connsiteX61" fmla="*/ 2020766 w 6495684"/>
                <a:gd name="connsiteY61" fmla="*/ 491086 h 1256201"/>
                <a:gd name="connsiteX62" fmla="*/ 2168403 w 6495684"/>
                <a:gd name="connsiteY62" fmla="*/ 491086 h 1256201"/>
                <a:gd name="connsiteX63" fmla="*/ 2166022 w 6495684"/>
                <a:gd name="connsiteY63" fmla="*/ 479180 h 1256201"/>
                <a:gd name="connsiteX64" fmla="*/ 2211266 w 6495684"/>
                <a:gd name="connsiteY64" fmla="*/ 481561 h 1256201"/>
                <a:gd name="connsiteX65" fmla="*/ 2211266 w 6495684"/>
                <a:gd name="connsiteY65" fmla="*/ 462511 h 1256201"/>
                <a:gd name="connsiteX66" fmla="*/ 2304135 w 6495684"/>
                <a:gd name="connsiteY66" fmla="*/ 467274 h 1256201"/>
                <a:gd name="connsiteX67" fmla="*/ 2306516 w 6495684"/>
                <a:gd name="connsiteY67" fmla="*/ 450605 h 1256201"/>
                <a:gd name="connsiteX68" fmla="*/ 2604172 w 6495684"/>
                <a:gd name="connsiteY68" fmla="*/ 452986 h 1256201"/>
                <a:gd name="connsiteX69" fmla="*/ 2604172 w 6495684"/>
                <a:gd name="connsiteY69" fmla="*/ 438699 h 1256201"/>
                <a:gd name="connsiteX70" fmla="*/ 2816104 w 6495684"/>
                <a:gd name="connsiteY70" fmla="*/ 441080 h 1256201"/>
                <a:gd name="connsiteX71" fmla="*/ 2816104 w 6495684"/>
                <a:gd name="connsiteY71" fmla="*/ 429174 h 1256201"/>
                <a:gd name="connsiteX72" fmla="*/ 2939929 w 6495684"/>
                <a:gd name="connsiteY72" fmla="*/ 431554 h 1256201"/>
                <a:gd name="connsiteX73" fmla="*/ 2942310 w 6495684"/>
                <a:gd name="connsiteY73" fmla="*/ 426792 h 1256201"/>
                <a:gd name="connsiteX74" fmla="*/ 2992316 w 6495684"/>
                <a:gd name="connsiteY74" fmla="*/ 424411 h 1256201"/>
                <a:gd name="connsiteX75" fmla="*/ 2994697 w 6495684"/>
                <a:gd name="connsiteY75" fmla="*/ 417267 h 1256201"/>
                <a:gd name="connsiteX76" fmla="*/ 3049466 w 6495684"/>
                <a:gd name="connsiteY76" fmla="*/ 419649 h 1256201"/>
                <a:gd name="connsiteX77" fmla="*/ 3054228 w 6495684"/>
                <a:gd name="connsiteY77" fmla="*/ 407742 h 1256201"/>
                <a:gd name="connsiteX78" fmla="*/ 3342360 w 6495684"/>
                <a:gd name="connsiteY78" fmla="*/ 412505 h 1256201"/>
                <a:gd name="connsiteX79" fmla="*/ 3342360 w 6495684"/>
                <a:gd name="connsiteY79" fmla="*/ 386311 h 1256201"/>
                <a:gd name="connsiteX80" fmla="*/ 3404272 w 6495684"/>
                <a:gd name="connsiteY80" fmla="*/ 386311 h 1256201"/>
                <a:gd name="connsiteX81" fmla="*/ 3404272 w 6495684"/>
                <a:gd name="connsiteY81" fmla="*/ 369642 h 1256201"/>
                <a:gd name="connsiteX82" fmla="*/ 3444754 w 6495684"/>
                <a:gd name="connsiteY82" fmla="*/ 372024 h 1256201"/>
                <a:gd name="connsiteX83" fmla="*/ 3444754 w 6495684"/>
                <a:gd name="connsiteY83" fmla="*/ 360117 h 1256201"/>
                <a:gd name="connsiteX84" fmla="*/ 3585247 w 6495684"/>
                <a:gd name="connsiteY84" fmla="*/ 360117 h 1256201"/>
                <a:gd name="connsiteX85" fmla="*/ 3585247 w 6495684"/>
                <a:gd name="connsiteY85" fmla="*/ 350592 h 1256201"/>
                <a:gd name="connsiteX86" fmla="*/ 3613822 w 6495684"/>
                <a:gd name="connsiteY86" fmla="*/ 350592 h 1256201"/>
                <a:gd name="connsiteX87" fmla="*/ 3613822 w 6495684"/>
                <a:gd name="connsiteY87" fmla="*/ 338686 h 1256201"/>
                <a:gd name="connsiteX88" fmla="*/ 3735266 w 6495684"/>
                <a:gd name="connsiteY88" fmla="*/ 336305 h 1256201"/>
                <a:gd name="connsiteX89" fmla="*/ 3735266 w 6495684"/>
                <a:gd name="connsiteY89" fmla="*/ 326780 h 1256201"/>
                <a:gd name="connsiteX90" fmla="*/ 3785272 w 6495684"/>
                <a:gd name="connsiteY90" fmla="*/ 326780 h 1256201"/>
                <a:gd name="connsiteX91" fmla="*/ 3787653 w 6495684"/>
                <a:gd name="connsiteY91" fmla="*/ 317255 h 1256201"/>
                <a:gd name="connsiteX92" fmla="*/ 3840041 w 6495684"/>
                <a:gd name="connsiteY92" fmla="*/ 317255 h 1256201"/>
                <a:gd name="connsiteX93" fmla="*/ 3840041 w 6495684"/>
                <a:gd name="connsiteY93" fmla="*/ 307730 h 1256201"/>
                <a:gd name="connsiteX94" fmla="*/ 3909097 w 6495684"/>
                <a:gd name="connsiteY94" fmla="*/ 307730 h 1256201"/>
                <a:gd name="connsiteX95" fmla="*/ 3909097 w 6495684"/>
                <a:gd name="connsiteY95" fmla="*/ 293442 h 1256201"/>
                <a:gd name="connsiteX96" fmla="*/ 3956722 w 6495684"/>
                <a:gd name="connsiteY96" fmla="*/ 291061 h 1256201"/>
                <a:gd name="connsiteX97" fmla="*/ 3956722 w 6495684"/>
                <a:gd name="connsiteY97" fmla="*/ 274392 h 1256201"/>
                <a:gd name="connsiteX98" fmla="*/ 4211516 w 6495684"/>
                <a:gd name="connsiteY98" fmla="*/ 274392 h 1256201"/>
                <a:gd name="connsiteX99" fmla="*/ 4211516 w 6495684"/>
                <a:gd name="connsiteY99" fmla="*/ 252961 h 1256201"/>
                <a:gd name="connsiteX100" fmla="*/ 4347247 w 6495684"/>
                <a:gd name="connsiteY100" fmla="*/ 252961 h 1256201"/>
                <a:gd name="connsiteX101" fmla="*/ 4344866 w 6495684"/>
                <a:gd name="connsiteY101" fmla="*/ 238674 h 1256201"/>
                <a:gd name="connsiteX102" fmla="*/ 4418685 w 6495684"/>
                <a:gd name="connsiteY102" fmla="*/ 241055 h 1256201"/>
                <a:gd name="connsiteX103" fmla="*/ 4418685 w 6495684"/>
                <a:gd name="connsiteY103" fmla="*/ 229149 h 1256201"/>
                <a:gd name="connsiteX104" fmla="*/ 4571085 w 6495684"/>
                <a:gd name="connsiteY104" fmla="*/ 229149 h 1256201"/>
                <a:gd name="connsiteX105" fmla="*/ 4571085 w 6495684"/>
                <a:gd name="connsiteY105" fmla="*/ 219624 h 1256201"/>
                <a:gd name="connsiteX106" fmla="*/ 4621091 w 6495684"/>
                <a:gd name="connsiteY106" fmla="*/ 222005 h 1256201"/>
                <a:gd name="connsiteX107" fmla="*/ 4625853 w 6495684"/>
                <a:gd name="connsiteY107" fmla="*/ 212480 h 1256201"/>
                <a:gd name="connsiteX108" fmla="*/ 4754441 w 6495684"/>
                <a:gd name="connsiteY108" fmla="*/ 214861 h 1256201"/>
                <a:gd name="connsiteX109" fmla="*/ 4749679 w 6495684"/>
                <a:gd name="connsiteY109" fmla="*/ 202955 h 1256201"/>
                <a:gd name="connsiteX110" fmla="*/ 4785397 w 6495684"/>
                <a:gd name="connsiteY110" fmla="*/ 202955 h 1256201"/>
                <a:gd name="connsiteX111" fmla="*/ 4785397 w 6495684"/>
                <a:gd name="connsiteY111" fmla="*/ 191049 h 1256201"/>
                <a:gd name="connsiteX112" fmla="*/ 4897316 w 6495684"/>
                <a:gd name="connsiteY112" fmla="*/ 191049 h 1256201"/>
                <a:gd name="connsiteX113" fmla="*/ 4904460 w 6495684"/>
                <a:gd name="connsiteY113" fmla="*/ 181524 h 1256201"/>
                <a:gd name="connsiteX114" fmla="*/ 5013997 w 6495684"/>
                <a:gd name="connsiteY114" fmla="*/ 179142 h 1256201"/>
                <a:gd name="connsiteX115" fmla="*/ 5013997 w 6495684"/>
                <a:gd name="connsiteY115" fmla="*/ 171999 h 1256201"/>
                <a:gd name="connsiteX116" fmla="*/ 5099722 w 6495684"/>
                <a:gd name="connsiteY116" fmla="*/ 167236 h 1256201"/>
                <a:gd name="connsiteX117" fmla="*/ 5099722 w 6495684"/>
                <a:gd name="connsiteY117" fmla="*/ 150567 h 1256201"/>
                <a:gd name="connsiteX118" fmla="*/ 5394997 w 6495684"/>
                <a:gd name="connsiteY118" fmla="*/ 150567 h 1256201"/>
                <a:gd name="connsiteX119" fmla="*/ 5392616 w 6495684"/>
                <a:gd name="connsiteY119" fmla="*/ 138661 h 1256201"/>
                <a:gd name="connsiteX120" fmla="*/ 5442622 w 6495684"/>
                <a:gd name="connsiteY120" fmla="*/ 138661 h 1256201"/>
                <a:gd name="connsiteX121" fmla="*/ 5442622 w 6495684"/>
                <a:gd name="connsiteY121" fmla="*/ 129136 h 1256201"/>
                <a:gd name="connsiteX122" fmla="*/ 5535491 w 6495684"/>
                <a:gd name="connsiteY122" fmla="*/ 131517 h 1256201"/>
                <a:gd name="connsiteX123" fmla="*/ 5537872 w 6495684"/>
                <a:gd name="connsiteY123" fmla="*/ 121992 h 1256201"/>
                <a:gd name="connsiteX124" fmla="*/ 5564065 w 6495684"/>
                <a:gd name="connsiteY124" fmla="*/ 121993 h 1256201"/>
                <a:gd name="connsiteX125" fmla="*/ 5568829 w 6495684"/>
                <a:gd name="connsiteY125" fmla="*/ 114849 h 1256201"/>
                <a:gd name="connsiteX126" fmla="*/ 5733135 w 6495684"/>
                <a:gd name="connsiteY126" fmla="*/ 119611 h 1256201"/>
                <a:gd name="connsiteX127" fmla="*/ 5730753 w 6495684"/>
                <a:gd name="connsiteY127" fmla="*/ 98180 h 1256201"/>
                <a:gd name="connsiteX128" fmla="*/ 5804572 w 6495684"/>
                <a:gd name="connsiteY128" fmla="*/ 102943 h 1256201"/>
                <a:gd name="connsiteX129" fmla="*/ 5816479 w 6495684"/>
                <a:gd name="connsiteY129" fmla="*/ 79130 h 1256201"/>
                <a:gd name="connsiteX130" fmla="*/ 5928397 w 6495684"/>
                <a:gd name="connsiteY130" fmla="*/ 81511 h 1256201"/>
                <a:gd name="connsiteX131" fmla="*/ 5928397 w 6495684"/>
                <a:gd name="connsiteY131" fmla="*/ 67224 h 1256201"/>
                <a:gd name="connsiteX132" fmla="*/ 6016504 w 6495684"/>
                <a:gd name="connsiteY132" fmla="*/ 69605 h 1256201"/>
                <a:gd name="connsiteX133" fmla="*/ 6016504 w 6495684"/>
                <a:gd name="connsiteY133" fmla="*/ 60080 h 1256201"/>
                <a:gd name="connsiteX134" fmla="*/ 6076035 w 6495684"/>
                <a:gd name="connsiteY134" fmla="*/ 62461 h 1256201"/>
                <a:gd name="connsiteX135" fmla="*/ 6076034 w 6495684"/>
                <a:gd name="connsiteY135" fmla="*/ 50555 h 1256201"/>
                <a:gd name="connsiteX136" fmla="*/ 6211766 w 6495684"/>
                <a:gd name="connsiteY136" fmla="*/ 52936 h 1256201"/>
                <a:gd name="connsiteX137" fmla="*/ 6211766 w 6495684"/>
                <a:gd name="connsiteY137" fmla="*/ 43411 h 1256201"/>
                <a:gd name="connsiteX138" fmla="*/ 6245104 w 6495684"/>
                <a:gd name="connsiteY138" fmla="*/ 45793 h 1256201"/>
                <a:gd name="connsiteX139" fmla="*/ 6247486 w 6495684"/>
                <a:gd name="connsiteY139" fmla="*/ 38648 h 1256201"/>
                <a:gd name="connsiteX140" fmla="*/ 6359405 w 6495684"/>
                <a:gd name="connsiteY140" fmla="*/ 38650 h 1256201"/>
                <a:gd name="connsiteX141" fmla="*/ 6359403 w 6495684"/>
                <a:gd name="connsiteY141" fmla="*/ 29124 h 1256201"/>
                <a:gd name="connsiteX142" fmla="*/ 6459415 w 6495684"/>
                <a:gd name="connsiteY142" fmla="*/ 29126 h 1256201"/>
                <a:gd name="connsiteX143" fmla="*/ 6459415 w 6495684"/>
                <a:gd name="connsiteY143" fmla="*/ 2932 h 1256201"/>
                <a:gd name="connsiteX144" fmla="*/ 6495684 w 6495684"/>
                <a:gd name="connsiteY144" fmla="*/ 0 h 125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495684" h="1256201">
                  <a:moveTo>
                    <a:pt x="0" y="1256201"/>
                  </a:moveTo>
                  <a:lnTo>
                    <a:pt x="2382" y="984006"/>
                  </a:lnTo>
                  <a:lnTo>
                    <a:pt x="20516" y="984006"/>
                  </a:lnTo>
                  <a:lnTo>
                    <a:pt x="20516" y="938761"/>
                  </a:lnTo>
                  <a:lnTo>
                    <a:pt x="39566" y="933999"/>
                  </a:lnTo>
                  <a:lnTo>
                    <a:pt x="37185" y="910186"/>
                  </a:lnTo>
                  <a:lnTo>
                    <a:pt x="80047" y="907805"/>
                  </a:lnTo>
                  <a:lnTo>
                    <a:pt x="77666" y="891137"/>
                  </a:lnTo>
                  <a:lnTo>
                    <a:pt x="118147" y="888755"/>
                  </a:lnTo>
                  <a:cubicBezTo>
                    <a:pt x="118147" y="883993"/>
                    <a:pt x="118148" y="879230"/>
                    <a:pt x="118148" y="874468"/>
                  </a:cubicBezTo>
                  <a:lnTo>
                    <a:pt x="144341" y="869705"/>
                  </a:lnTo>
                  <a:lnTo>
                    <a:pt x="144341" y="860180"/>
                  </a:lnTo>
                  <a:lnTo>
                    <a:pt x="206254" y="857799"/>
                  </a:lnTo>
                  <a:cubicBezTo>
                    <a:pt x="206254" y="853036"/>
                    <a:pt x="206255" y="848274"/>
                    <a:pt x="206255" y="843511"/>
                  </a:cubicBezTo>
                  <a:lnTo>
                    <a:pt x="334841" y="841130"/>
                  </a:lnTo>
                  <a:cubicBezTo>
                    <a:pt x="334841" y="837161"/>
                    <a:pt x="334840" y="833193"/>
                    <a:pt x="334840" y="829224"/>
                  </a:cubicBezTo>
                  <a:lnTo>
                    <a:pt x="380085" y="829224"/>
                  </a:lnTo>
                  <a:lnTo>
                    <a:pt x="380085" y="810174"/>
                  </a:lnTo>
                  <a:lnTo>
                    <a:pt x="468191" y="807792"/>
                  </a:lnTo>
                  <a:lnTo>
                    <a:pt x="468191" y="791124"/>
                  </a:lnTo>
                  <a:lnTo>
                    <a:pt x="518197" y="788742"/>
                  </a:lnTo>
                  <a:lnTo>
                    <a:pt x="518197" y="772074"/>
                  </a:lnTo>
                  <a:lnTo>
                    <a:pt x="618210" y="769692"/>
                  </a:lnTo>
                  <a:lnTo>
                    <a:pt x="618210" y="750642"/>
                  </a:lnTo>
                  <a:lnTo>
                    <a:pt x="658691" y="748261"/>
                  </a:lnTo>
                  <a:lnTo>
                    <a:pt x="656310" y="729211"/>
                  </a:lnTo>
                  <a:lnTo>
                    <a:pt x="677741" y="729211"/>
                  </a:lnTo>
                  <a:lnTo>
                    <a:pt x="680122" y="717305"/>
                  </a:lnTo>
                  <a:lnTo>
                    <a:pt x="742035" y="714924"/>
                  </a:lnTo>
                  <a:lnTo>
                    <a:pt x="744416" y="705399"/>
                  </a:lnTo>
                  <a:lnTo>
                    <a:pt x="870623" y="705399"/>
                  </a:lnTo>
                  <a:lnTo>
                    <a:pt x="868241" y="693492"/>
                  </a:lnTo>
                  <a:lnTo>
                    <a:pt x="953966" y="691111"/>
                  </a:lnTo>
                  <a:lnTo>
                    <a:pt x="951585" y="669680"/>
                  </a:lnTo>
                  <a:lnTo>
                    <a:pt x="982541" y="669680"/>
                  </a:lnTo>
                  <a:lnTo>
                    <a:pt x="982541" y="655392"/>
                  </a:lnTo>
                  <a:lnTo>
                    <a:pt x="1058741" y="653011"/>
                  </a:lnTo>
                  <a:lnTo>
                    <a:pt x="1058741" y="645868"/>
                  </a:lnTo>
                  <a:lnTo>
                    <a:pt x="1130179" y="645867"/>
                  </a:lnTo>
                  <a:lnTo>
                    <a:pt x="1132560" y="633961"/>
                  </a:lnTo>
                  <a:lnTo>
                    <a:pt x="1244478" y="636342"/>
                  </a:lnTo>
                  <a:cubicBezTo>
                    <a:pt x="1244478" y="633961"/>
                    <a:pt x="1244479" y="631580"/>
                    <a:pt x="1244479" y="629199"/>
                  </a:cubicBezTo>
                  <a:lnTo>
                    <a:pt x="1261148" y="629199"/>
                  </a:lnTo>
                  <a:cubicBezTo>
                    <a:pt x="1261148" y="626818"/>
                    <a:pt x="1261147" y="624436"/>
                    <a:pt x="1261147" y="622055"/>
                  </a:cubicBezTo>
                  <a:lnTo>
                    <a:pt x="1358779" y="622055"/>
                  </a:lnTo>
                  <a:lnTo>
                    <a:pt x="1356397" y="603004"/>
                  </a:lnTo>
                  <a:lnTo>
                    <a:pt x="1384972" y="605386"/>
                  </a:lnTo>
                  <a:lnTo>
                    <a:pt x="1384972" y="591099"/>
                  </a:lnTo>
                  <a:lnTo>
                    <a:pt x="1461172" y="588717"/>
                  </a:lnTo>
                  <a:lnTo>
                    <a:pt x="1461172" y="576811"/>
                  </a:lnTo>
                  <a:lnTo>
                    <a:pt x="1496891" y="579192"/>
                  </a:lnTo>
                  <a:lnTo>
                    <a:pt x="1494510" y="564905"/>
                  </a:lnTo>
                  <a:lnTo>
                    <a:pt x="1577854" y="562524"/>
                  </a:lnTo>
                  <a:lnTo>
                    <a:pt x="1575472" y="545855"/>
                  </a:lnTo>
                  <a:lnTo>
                    <a:pt x="1765972" y="545855"/>
                  </a:lnTo>
                  <a:lnTo>
                    <a:pt x="1765972" y="531567"/>
                  </a:lnTo>
                  <a:lnTo>
                    <a:pt x="1875510" y="531567"/>
                  </a:lnTo>
                  <a:lnTo>
                    <a:pt x="1875510" y="522042"/>
                  </a:lnTo>
                  <a:lnTo>
                    <a:pt x="1982666" y="519661"/>
                  </a:lnTo>
                  <a:lnTo>
                    <a:pt x="1985047" y="510136"/>
                  </a:lnTo>
                  <a:lnTo>
                    <a:pt x="2020766" y="510136"/>
                  </a:lnTo>
                  <a:lnTo>
                    <a:pt x="2020766" y="491086"/>
                  </a:lnTo>
                  <a:lnTo>
                    <a:pt x="2168403" y="491086"/>
                  </a:lnTo>
                  <a:lnTo>
                    <a:pt x="2166022" y="479180"/>
                  </a:lnTo>
                  <a:lnTo>
                    <a:pt x="2211266" y="481561"/>
                  </a:lnTo>
                  <a:lnTo>
                    <a:pt x="2211266" y="462511"/>
                  </a:lnTo>
                  <a:lnTo>
                    <a:pt x="2304135" y="467274"/>
                  </a:lnTo>
                  <a:lnTo>
                    <a:pt x="2306516" y="450605"/>
                  </a:lnTo>
                  <a:lnTo>
                    <a:pt x="2604172" y="452986"/>
                  </a:lnTo>
                  <a:lnTo>
                    <a:pt x="2604172" y="438699"/>
                  </a:lnTo>
                  <a:lnTo>
                    <a:pt x="2816104" y="441080"/>
                  </a:lnTo>
                  <a:lnTo>
                    <a:pt x="2816104" y="429174"/>
                  </a:lnTo>
                  <a:lnTo>
                    <a:pt x="2939929" y="431554"/>
                  </a:lnTo>
                  <a:lnTo>
                    <a:pt x="2942310" y="426792"/>
                  </a:lnTo>
                  <a:lnTo>
                    <a:pt x="2992316" y="424411"/>
                  </a:lnTo>
                  <a:lnTo>
                    <a:pt x="2994697" y="417267"/>
                  </a:lnTo>
                  <a:lnTo>
                    <a:pt x="3049466" y="419649"/>
                  </a:lnTo>
                  <a:lnTo>
                    <a:pt x="3054228" y="407742"/>
                  </a:lnTo>
                  <a:lnTo>
                    <a:pt x="3342360" y="412505"/>
                  </a:lnTo>
                  <a:lnTo>
                    <a:pt x="3342360" y="386311"/>
                  </a:lnTo>
                  <a:lnTo>
                    <a:pt x="3404272" y="386311"/>
                  </a:lnTo>
                  <a:lnTo>
                    <a:pt x="3404272" y="369642"/>
                  </a:lnTo>
                  <a:lnTo>
                    <a:pt x="3444754" y="372024"/>
                  </a:lnTo>
                  <a:lnTo>
                    <a:pt x="3444754" y="360117"/>
                  </a:lnTo>
                  <a:lnTo>
                    <a:pt x="3585247" y="360117"/>
                  </a:lnTo>
                  <a:lnTo>
                    <a:pt x="3585247" y="350592"/>
                  </a:lnTo>
                  <a:lnTo>
                    <a:pt x="3613822" y="350592"/>
                  </a:lnTo>
                  <a:lnTo>
                    <a:pt x="3613822" y="338686"/>
                  </a:lnTo>
                  <a:lnTo>
                    <a:pt x="3735266" y="336305"/>
                  </a:lnTo>
                  <a:lnTo>
                    <a:pt x="3735266" y="326780"/>
                  </a:lnTo>
                  <a:lnTo>
                    <a:pt x="3785272" y="326780"/>
                  </a:lnTo>
                  <a:lnTo>
                    <a:pt x="3787653" y="317255"/>
                  </a:lnTo>
                  <a:lnTo>
                    <a:pt x="3840041" y="317255"/>
                  </a:lnTo>
                  <a:lnTo>
                    <a:pt x="3840041" y="307730"/>
                  </a:lnTo>
                  <a:lnTo>
                    <a:pt x="3909097" y="307730"/>
                  </a:lnTo>
                  <a:lnTo>
                    <a:pt x="3909097" y="293442"/>
                  </a:lnTo>
                  <a:lnTo>
                    <a:pt x="3956722" y="291061"/>
                  </a:lnTo>
                  <a:lnTo>
                    <a:pt x="3956722" y="274392"/>
                  </a:lnTo>
                  <a:lnTo>
                    <a:pt x="4211516" y="274392"/>
                  </a:lnTo>
                  <a:lnTo>
                    <a:pt x="4211516" y="252961"/>
                  </a:lnTo>
                  <a:lnTo>
                    <a:pt x="4347247" y="252961"/>
                  </a:lnTo>
                  <a:lnTo>
                    <a:pt x="4344866" y="238674"/>
                  </a:lnTo>
                  <a:lnTo>
                    <a:pt x="4418685" y="241055"/>
                  </a:lnTo>
                  <a:lnTo>
                    <a:pt x="4418685" y="229149"/>
                  </a:lnTo>
                  <a:lnTo>
                    <a:pt x="4571085" y="229149"/>
                  </a:lnTo>
                  <a:lnTo>
                    <a:pt x="4571085" y="219624"/>
                  </a:lnTo>
                  <a:lnTo>
                    <a:pt x="4621091" y="222005"/>
                  </a:lnTo>
                  <a:lnTo>
                    <a:pt x="4625853" y="212480"/>
                  </a:lnTo>
                  <a:lnTo>
                    <a:pt x="4754441" y="214861"/>
                  </a:lnTo>
                  <a:lnTo>
                    <a:pt x="4749679" y="202955"/>
                  </a:lnTo>
                  <a:lnTo>
                    <a:pt x="4785397" y="202955"/>
                  </a:lnTo>
                  <a:lnTo>
                    <a:pt x="4785397" y="191049"/>
                  </a:lnTo>
                  <a:lnTo>
                    <a:pt x="4897316" y="191049"/>
                  </a:lnTo>
                  <a:lnTo>
                    <a:pt x="4904460" y="181524"/>
                  </a:lnTo>
                  <a:lnTo>
                    <a:pt x="5013997" y="179142"/>
                  </a:lnTo>
                  <a:lnTo>
                    <a:pt x="5013997" y="171999"/>
                  </a:lnTo>
                  <a:lnTo>
                    <a:pt x="5099722" y="167236"/>
                  </a:lnTo>
                  <a:lnTo>
                    <a:pt x="5099722" y="150567"/>
                  </a:lnTo>
                  <a:lnTo>
                    <a:pt x="5394997" y="150567"/>
                  </a:lnTo>
                  <a:lnTo>
                    <a:pt x="5392616" y="138661"/>
                  </a:lnTo>
                  <a:lnTo>
                    <a:pt x="5442622" y="138661"/>
                  </a:lnTo>
                  <a:lnTo>
                    <a:pt x="5442622" y="129136"/>
                  </a:lnTo>
                  <a:lnTo>
                    <a:pt x="5535491" y="131517"/>
                  </a:lnTo>
                  <a:lnTo>
                    <a:pt x="5537872" y="121992"/>
                  </a:lnTo>
                  <a:lnTo>
                    <a:pt x="5564065" y="121993"/>
                  </a:lnTo>
                  <a:cubicBezTo>
                    <a:pt x="5564065" y="117231"/>
                    <a:pt x="5568829" y="119611"/>
                    <a:pt x="5568829" y="114849"/>
                  </a:cubicBezTo>
                  <a:lnTo>
                    <a:pt x="5733135" y="119611"/>
                  </a:lnTo>
                  <a:lnTo>
                    <a:pt x="5730753" y="98180"/>
                  </a:lnTo>
                  <a:lnTo>
                    <a:pt x="5804572" y="102943"/>
                  </a:lnTo>
                  <a:lnTo>
                    <a:pt x="5816479" y="79130"/>
                  </a:lnTo>
                  <a:lnTo>
                    <a:pt x="5928397" y="81511"/>
                  </a:lnTo>
                  <a:lnTo>
                    <a:pt x="5928397" y="67224"/>
                  </a:lnTo>
                  <a:lnTo>
                    <a:pt x="6016504" y="69605"/>
                  </a:lnTo>
                  <a:lnTo>
                    <a:pt x="6016504" y="60080"/>
                  </a:lnTo>
                  <a:lnTo>
                    <a:pt x="6076035" y="62461"/>
                  </a:lnTo>
                  <a:cubicBezTo>
                    <a:pt x="6076035" y="58492"/>
                    <a:pt x="6076034" y="54524"/>
                    <a:pt x="6076034" y="50555"/>
                  </a:cubicBezTo>
                  <a:lnTo>
                    <a:pt x="6211766" y="52936"/>
                  </a:lnTo>
                  <a:lnTo>
                    <a:pt x="6211766" y="43411"/>
                  </a:lnTo>
                  <a:lnTo>
                    <a:pt x="6245104" y="45793"/>
                  </a:lnTo>
                  <a:lnTo>
                    <a:pt x="6247486" y="38648"/>
                  </a:lnTo>
                  <a:lnTo>
                    <a:pt x="6359405" y="38650"/>
                  </a:lnTo>
                  <a:cubicBezTo>
                    <a:pt x="6359404" y="35475"/>
                    <a:pt x="6359404" y="32299"/>
                    <a:pt x="6359403" y="29124"/>
                  </a:cubicBezTo>
                  <a:lnTo>
                    <a:pt x="6459415" y="29126"/>
                  </a:lnTo>
                  <a:lnTo>
                    <a:pt x="6459415" y="2932"/>
                  </a:lnTo>
                  <a:lnTo>
                    <a:pt x="6495684" y="0"/>
                  </a:lnTo>
                </a:path>
              </a:pathLst>
            </a:custGeom>
            <a:noFill/>
            <a:ln w="28575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2E4B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6" name="Group 110"/>
            <p:cNvGrpSpPr/>
            <p:nvPr/>
          </p:nvGrpSpPr>
          <p:grpSpPr>
            <a:xfrm>
              <a:off x="7913718" y="3393282"/>
              <a:ext cx="127396" cy="328611"/>
              <a:chOff x="7290198" y="4137423"/>
              <a:chExt cx="127396" cy="364331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" name="Group 136"/>
            <p:cNvGrpSpPr/>
            <p:nvPr/>
          </p:nvGrpSpPr>
          <p:grpSpPr>
            <a:xfrm>
              <a:off x="6613555" y="3529013"/>
              <a:ext cx="127396" cy="319087"/>
              <a:chOff x="7290198" y="4137423"/>
              <a:chExt cx="127396" cy="364331"/>
            </a:xfrm>
          </p:grpSpPr>
          <p:cxnSp>
            <p:nvCxnSpPr>
              <p:cNvPr id="138" name="Straight Connector 137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149"/>
            <p:cNvGrpSpPr/>
            <p:nvPr/>
          </p:nvGrpSpPr>
          <p:grpSpPr>
            <a:xfrm>
              <a:off x="5325300" y="3695700"/>
              <a:ext cx="127396" cy="288132"/>
              <a:chOff x="7290198" y="4137423"/>
              <a:chExt cx="127396" cy="36433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57"/>
            <p:cNvGrpSpPr/>
            <p:nvPr/>
          </p:nvGrpSpPr>
          <p:grpSpPr>
            <a:xfrm>
              <a:off x="4022757" y="3852863"/>
              <a:ext cx="127396" cy="266700"/>
              <a:chOff x="7290198" y="4137423"/>
              <a:chExt cx="127396" cy="364331"/>
            </a:xfrm>
          </p:grpSpPr>
          <p:cxnSp>
            <p:nvCxnSpPr>
              <p:cNvPr id="164" name="Straight Connector 163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70"/>
            <p:cNvGrpSpPr/>
            <p:nvPr/>
          </p:nvGrpSpPr>
          <p:grpSpPr>
            <a:xfrm>
              <a:off x="2722595" y="4024313"/>
              <a:ext cx="127396" cy="252412"/>
              <a:chOff x="7290198" y="4137423"/>
              <a:chExt cx="127396" cy="364331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00B5E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3" name="Group 2"/>
          <p:cNvGrpSpPr/>
          <p:nvPr/>
        </p:nvGrpSpPr>
        <p:grpSpPr>
          <a:xfrm>
            <a:off x="1493043" y="3334942"/>
            <a:ext cx="6538871" cy="1459096"/>
            <a:chOff x="1493043" y="3334942"/>
            <a:chExt cx="6538871" cy="1459096"/>
          </a:xfrm>
          <a:effectLst/>
        </p:grpSpPr>
        <p:sp>
          <p:nvSpPr>
            <p:cNvPr id="8" name="Freeform 7"/>
            <p:cNvSpPr/>
            <p:nvPr/>
          </p:nvSpPr>
          <p:spPr bwMode="auto">
            <a:xfrm>
              <a:off x="1493043" y="3498055"/>
              <a:ext cx="6487757" cy="1295983"/>
            </a:xfrm>
            <a:custGeom>
              <a:avLst/>
              <a:gdLst>
                <a:gd name="connsiteX0" fmla="*/ 0 w 6456783"/>
                <a:gd name="connsiteY0" fmla="*/ 905069 h 905069"/>
                <a:gd name="connsiteX1" fmla="*/ 6456783 w 6456783"/>
                <a:gd name="connsiteY1" fmla="*/ 0 h 905069"/>
                <a:gd name="connsiteX0" fmla="*/ 0 w 6461545"/>
                <a:gd name="connsiteY0" fmla="*/ 1155100 h 1155100"/>
                <a:gd name="connsiteX1" fmla="*/ 6461545 w 6461545"/>
                <a:gd name="connsiteY1" fmla="*/ 0 h 1155100"/>
                <a:gd name="connsiteX0" fmla="*/ 0 w 6461545"/>
                <a:gd name="connsiteY0" fmla="*/ 1155100 h 1155100"/>
                <a:gd name="connsiteX1" fmla="*/ 312283 w 6461545"/>
                <a:gd name="connsiteY1" fmla="*/ 1094985 h 1155100"/>
                <a:gd name="connsiteX2" fmla="*/ 6461545 w 6461545"/>
                <a:gd name="connsiteY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6465968 w 6465968"/>
                <a:gd name="connsiteY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8575 w 6465968"/>
                <a:gd name="connsiteY2" fmla="*/ 904485 h 1155100"/>
                <a:gd name="connsiteX3" fmla="*/ 6465968 w 6465968"/>
                <a:gd name="connsiteY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6194 w 6465968"/>
                <a:gd name="connsiteY2" fmla="*/ 909248 h 1155100"/>
                <a:gd name="connsiteX3" fmla="*/ 6465968 w 6465968"/>
                <a:gd name="connsiteY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4485 h 1155100"/>
                <a:gd name="connsiteX3" fmla="*/ 6465968 w 6465968"/>
                <a:gd name="connsiteY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6465968 w 6465968"/>
                <a:gd name="connsiteY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178594 w 6465968"/>
                <a:gd name="connsiteY3" fmla="*/ 885435 h 1155100"/>
                <a:gd name="connsiteX4" fmla="*/ 6465968 w 6465968"/>
                <a:gd name="connsiteY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6465968 w 6465968"/>
                <a:gd name="connsiteY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109537 w 6465968"/>
                <a:gd name="connsiteY4" fmla="*/ 868766 h 1155100"/>
                <a:gd name="connsiteX5" fmla="*/ 6465968 w 6465968"/>
                <a:gd name="connsiteY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6465968 w 6465968"/>
                <a:gd name="connsiteY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140494 w 6465968"/>
                <a:gd name="connsiteY5" fmla="*/ 868766 h 1155100"/>
                <a:gd name="connsiteX6" fmla="*/ 6465968 w 6465968"/>
                <a:gd name="connsiteY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6465968 w 6465968"/>
                <a:gd name="connsiteY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176212 w 6465968"/>
                <a:gd name="connsiteY6" fmla="*/ 847335 h 1155100"/>
                <a:gd name="connsiteX7" fmla="*/ 6465968 w 6465968"/>
                <a:gd name="connsiteY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6465968 w 6465968"/>
                <a:gd name="connsiteY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6465968 w 6465968"/>
                <a:gd name="connsiteY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164306 w 6465968"/>
                <a:gd name="connsiteY7" fmla="*/ 854479 h 1155100"/>
                <a:gd name="connsiteX8" fmla="*/ 6465968 w 6465968"/>
                <a:gd name="connsiteY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6465968 w 6465968"/>
                <a:gd name="connsiteY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11919 w 6465968"/>
                <a:gd name="connsiteY8" fmla="*/ 849716 h 1155100"/>
                <a:gd name="connsiteX9" fmla="*/ 6465968 w 6465968"/>
                <a:gd name="connsiteY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11919 w 6465968"/>
                <a:gd name="connsiteY8" fmla="*/ 849716 h 1155100"/>
                <a:gd name="connsiteX9" fmla="*/ 233362 w 6465968"/>
                <a:gd name="connsiteY9" fmla="*/ 785423 h 1155100"/>
                <a:gd name="connsiteX10" fmla="*/ 6465968 w 6465968"/>
                <a:gd name="connsiteY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233362 w 6465968"/>
                <a:gd name="connsiteY9" fmla="*/ 785423 h 1155100"/>
                <a:gd name="connsiteX10" fmla="*/ 6465968 w 6465968"/>
                <a:gd name="connsiteY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238125 w 6465968"/>
                <a:gd name="connsiteY9" fmla="*/ 861623 h 1155100"/>
                <a:gd name="connsiteX10" fmla="*/ 6465968 w 6465968"/>
                <a:gd name="connsiteY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6465968 w 6465968"/>
                <a:gd name="connsiteY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92881 w 6465968"/>
                <a:gd name="connsiteY9" fmla="*/ 833048 h 1155100"/>
                <a:gd name="connsiteX10" fmla="*/ 6465968 w 6465968"/>
                <a:gd name="connsiteY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6465968 w 6465968"/>
                <a:gd name="connsiteY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204787 w 6465968"/>
                <a:gd name="connsiteY10" fmla="*/ 825904 h 1155100"/>
                <a:gd name="connsiteX11" fmla="*/ 6465968 w 6465968"/>
                <a:gd name="connsiteY1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6465968 w 6465968"/>
                <a:gd name="connsiteY1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214312 w 6465968"/>
                <a:gd name="connsiteY11" fmla="*/ 833048 h 1155100"/>
                <a:gd name="connsiteX12" fmla="*/ 6465968 w 6465968"/>
                <a:gd name="connsiteY1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6465968 w 6465968"/>
                <a:gd name="connsiteY1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254794 w 6465968"/>
                <a:gd name="connsiteY12" fmla="*/ 813998 h 1155100"/>
                <a:gd name="connsiteX13" fmla="*/ 6465968 w 6465968"/>
                <a:gd name="connsiteY1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6465968 w 6465968"/>
                <a:gd name="connsiteY1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209550 w 6465968"/>
                <a:gd name="connsiteY13" fmla="*/ 825904 h 1155100"/>
                <a:gd name="connsiteX14" fmla="*/ 6465968 w 6465968"/>
                <a:gd name="connsiteY1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6465968 w 6465968"/>
                <a:gd name="connsiteY1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78606 w 6465968"/>
                <a:gd name="connsiteY14" fmla="*/ 809235 h 1155100"/>
                <a:gd name="connsiteX15" fmla="*/ 6465968 w 6465968"/>
                <a:gd name="connsiteY1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6465968 w 6465968"/>
                <a:gd name="connsiteY1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309562 w 6465968"/>
                <a:gd name="connsiteY15" fmla="*/ 811616 h 1155100"/>
                <a:gd name="connsiteX16" fmla="*/ 6465968 w 6465968"/>
                <a:gd name="connsiteY1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6465968 w 6465968"/>
                <a:gd name="connsiteY1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454819 w 6465968"/>
                <a:gd name="connsiteY16" fmla="*/ 780660 h 1155100"/>
                <a:gd name="connsiteX17" fmla="*/ 6465968 w 6465968"/>
                <a:gd name="connsiteY1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6465968 w 6465968"/>
                <a:gd name="connsiteY1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78619 w 6465968"/>
                <a:gd name="connsiteY17" fmla="*/ 799710 h 1155100"/>
                <a:gd name="connsiteX18" fmla="*/ 6465968 w 6465968"/>
                <a:gd name="connsiteY1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6465968 w 6465968"/>
                <a:gd name="connsiteY1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402431 w 6465968"/>
                <a:gd name="connsiteY18" fmla="*/ 780660 h 1155100"/>
                <a:gd name="connsiteX19" fmla="*/ 6465968 w 6465968"/>
                <a:gd name="connsiteY1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6465968 w 6465968"/>
                <a:gd name="connsiteY1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428625 w 6465968"/>
                <a:gd name="connsiteY19" fmla="*/ 783041 h 1155100"/>
                <a:gd name="connsiteX20" fmla="*/ 6465968 w 6465968"/>
                <a:gd name="connsiteY2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6465968 w 6465968"/>
                <a:gd name="connsiteY2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454819 w 6465968"/>
                <a:gd name="connsiteY20" fmla="*/ 768754 h 1155100"/>
                <a:gd name="connsiteX21" fmla="*/ 6465968 w 6465968"/>
                <a:gd name="connsiteY2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6465968 w 6465968"/>
                <a:gd name="connsiteY2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500062 w 6465968"/>
                <a:gd name="connsiteY21" fmla="*/ 761610 h 1155100"/>
                <a:gd name="connsiteX22" fmla="*/ 6465968 w 6465968"/>
                <a:gd name="connsiteY2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6465968 w 6465968"/>
                <a:gd name="connsiteY2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33387 w 6465968"/>
                <a:gd name="connsiteY22" fmla="*/ 763991 h 1155100"/>
                <a:gd name="connsiteX23" fmla="*/ 6465968 w 6465968"/>
                <a:gd name="connsiteY2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6465968 w 6465968"/>
                <a:gd name="connsiteY2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83394 w 6465968"/>
                <a:gd name="connsiteY23" fmla="*/ 766373 h 1155100"/>
                <a:gd name="connsiteX24" fmla="*/ 6465968 w 6465968"/>
                <a:gd name="connsiteY2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6465968 w 6465968"/>
                <a:gd name="connsiteY2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547687 w 6465968"/>
                <a:gd name="connsiteY24" fmla="*/ 735416 h 1155100"/>
                <a:gd name="connsiteX25" fmla="*/ 6465968 w 6465968"/>
                <a:gd name="connsiteY2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6465968 w 6465968"/>
                <a:gd name="connsiteY2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566737 w 6465968"/>
                <a:gd name="connsiteY25" fmla="*/ 735416 h 1155100"/>
                <a:gd name="connsiteX26" fmla="*/ 6465968 w 6465968"/>
                <a:gd name="connsiteY2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6465968 w 6465968"/>
                <a:gd name="connsiteY2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600075 w 6465968"/>
                <a:gd name="connsiteY26" fmla="*/ 706841 h 1155100"/>
                <a:gd name="connsiteX27" fmla="*/ 6465968 w 6465968"/>
                <a:gd name="connsiteY2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6465968 w 6465968"/>
                <a:gd name="connsiteY2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626269 w 6465968"/>
                <a:gd name="connsiteY27" fmla="*/ 713985 h 1155100"/>
                <a:gd name="connsiteX28" fmla="*/ 6465968 w 6465968"/>
                <a:gd name="connsiteY2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6465968 w 6465968"/>
                <a:gd name="connsiteY2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633412 w 6465968"/>
                <a:gd name="connsiteY28" fmla="*/ 694935 h 1155100"/>
                <a:gd name="connsiteX29" fmla="*/ 6465968 w 6465968"/>
                <a:gd name="connsiteY2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6465968 w 6465968"/>
                <a:gd name="connsiteY2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676275 w 6465968"/>
                <a:gd name="connsiteY29" fmla="*/ 694935 h 1155100"/>
                <a:gd name="connsiteX30" fmla="*/ 6465968 w 6465968"/>
                <a:gd name="connsiteY3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465968 w 6465968"/>
                <a:gd name="connsiteY3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711994 w 6465968"/>
                <a:gd name="connsiteY30" fmla="*/ 685410 h 1155100"/>
                <a:gd name="connsiteX31" fmla="*/ 6465968 w 6465968"/>
                <a:gd name="connsiteY3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465968 w 6465968"/>
                <a:gd name="connsiteY3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740569 w 6465968"/>
                <a:gd name="connsiteY31" fmla="*/ 680648 h 1155100"/>
                <a:gd name="connsiteX32" fmla="*/ 6465968 w 6465968"/>
                <a:gd name="connsiteY3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6465968 w 6465968"/>
                <a:gd name="connsiteY3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790575 w 6465968"/>
                <a:gd name="connsiteY32" fmla="*/ 661598 h 1155100"/>
                <a:gd name="connsiteX33" fmla="*/ 6465968 w 6465968"/>
                <a:gd name="connsiteY3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6465968 w 6465968"/>
                <a:gd name="connsiteY3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1052512 w 6465968"/>
                <a:gd name="connsiteY33" fmla="*/ 666360 h 1155100"/>
                <a:gd name="connsiteX34" fmla="*/ 6465968 w 6465968"/>
                <a:gd name="connsiteY3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6465968 w 6465968"/>
                <a:gd name="connsiteY3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1042987 w 6465968"/>
                <a:gd name="connsiteY34" fmla="*/ 661598 h 1155100"/>
                <a:gd name="connsiteX35" fmla="*/ 6465968 w 6465968"/>
                <a:gd name="connsiteY3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6465968 w 6465968"/>
                <a:gd name="connsiteY3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1076325 w 6465968"/>
                <a:gd name="connsiteY35" fmla="*/ 649691 h 1155100"/>
                <a:gd name="connsiteX36" fmla="*/ 6465968 w 6465968"/>
                <a:gd name="connsiteY3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6465968 w 6465968"/>
                <a:gd name="connsiteY3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114425 w 6465968"/>
                <a:gd name="connsiteY36" fmla="*/ 635404 h 1155100"/>
                <a:gd name="connsiteX37" fmla="*/ 6465968 w 6465968"/>
                <a:gd name="connsiteY3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6465968 w 6465968"/>
                <a:gd name="connsiteY3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102519 w 6465968"/>
                <a:gd name="connsiteY37" fmla="*/ 642548 h 1155100"/>
                <a:gd name="connsiteX38" fmla="*/ 6465968 w 6465968"/>
                <a:gd name="connsiteY3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6465968 w 6465968"/>
                <a:gd name="connsiteY3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181100 w 6465968"/>
                <a:gd name="connsiteY38" fmla="*/ 621116 h 1155100"/>
                <a:gd name="connsiteX39" fmla="*/ 6465968 w 6465968"/>
                <a:gd name="connsiteY3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6465968 w 6465968"/>
                <a:gd name="connsiteY3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154906 w 6465968"/>
                <a:gd name="connsiteY39" fmla="*/ 623498 h 1155100"/>
                <a:gd name="connsiteX40" fmla="*/ 6465968 w 6465968"/>
                <a:gd name="connsiteY4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6465968 w 6465968"/>
                <a:gd name="connsiteY4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169194 w 6465968"/>
                <a:gd name="connsiteY40" fmla="*/ 606829 h 1155100"/>
                <a:gd name="connsiteX41" fmla="*/ 6465968 w 6465968"/>
                <a:gd name="connsiteY4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6465968 w 6465968"/>
                <a:gd name="connsiteY4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300162 w 6465968"/>
                <a:gd name="connsiteY41" fmla="*/ 613973 h 1155100"/>
                <a:gd name="connsiteX42" fmla="*/ 6465968 w 6465968"/>
                <a:gd name="connsiteY4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6465968 w 6465968"/>
                <a:gd name="connsiteY4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93031 w 6465968"/>
                <a:gd name="connsiteY42" fmla="*/ 590160 h 1155100"/>
                <a:gd name="connsiteX43" fmla="*/ 6465968 w 6465968"/>
                <a:gd name="connsiteY4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6465968 w 6465968"/>
                <a:gd name="connsiteY4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407319 w 6465968"/>
                <a:gd name="connsiteY43" fmla="*/ 599685 h 1155100"/>
                <a:gd name="connsiteX44" fmla="*/ 6465968 w 6465968"/>
                <a:gd name="connsiteY4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6465968 w 6465968"/>
                <a:gd name="connsiteY4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459706 w 6465968"/>
                <a:gd name="connsiteY44" fmla="*/ 571110 h 1155100"/>
                <a:gd name="connsiteX45" fmla="*/ 6465968 w 6465968"/>
                <a:gd name="connsiteY4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6465968 w 6465968"/>
                <a:gd name="connsiteY4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464469 w 6465968"/>
                <a:gd name="connsiteY45" fmla="*/ 583016 h 1155100"/>
                <a:gd name="connsiteX46" fmla="*/ 6465968 w 6465968"/>
                <a:gd name="connsiteY4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6465968 w 6465968"/>
                <a:gd name="connsiteY4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88281 w 6465968"/>
                <a:gd name="connsiteY46" fmla="*/ 571110 h 1155100"/>
                <a:gd name="connsiteX47" fmla="*/ 6465968 w 6465968"/>
                <a:gd name="connsiteY4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6465968 w 6465968"/>
                <a:gd name="connsiteY4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81137 w 6465968"/>
                <a:gd name="connsiteY47" fmla="*/ 575873 h 1155100"/>
                <a:gd name="connsiteX48" fmla="*/ 6465968 w 6465968"/>
                <a:gd name="connsiteY4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14462 w 6465968"/>
                <a:gd name="connsiteY47" fmla="*/ 571110 h 1155100"/>
                <a:gd name="connsiteX48" fmla="*/ 6465968 w 6465968"/>
                <a:gd name="connsiteY4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14462 w 6465968"/>
                <a:gd name="connsiteY47" fmla="*/ 571110 h 1155100"/>
                <a:gd name="connsiteX48" fmla="*/ 1540669 w 6465968"/>
                <a:gd name="connsiteY48" fmla="*/ 556823 h 1155100"/>
                <a:gd name="connsiteX49" fmla="*/ 6465968 w 6465968"/>
                <a:gd name="connsiteY4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14462 w 6465968"/>
                <a:gd name="connsiteY47" fmla="*/ 571110 h 1155100"/>
                <a:gd name="connsiteX48" fmla="*/ 1473994 w 6465968"/>
                <a:gd name="connsiteY48" fmla="*/ 578255 h 1155100"/>
                <a:gd name="connsiteX49" fmla="*/ 6465968 w 6465968"/>
                <a:gd name="connsiteY4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14462 w 6465968"/>
                <a:gd name="connsiteY47" fmla="*/ 571110 h 1155100"/>
                <a:gd name="connsiteX48" fmla="*/ 1469232 w 6465968"/>
                <a:gd name="connsiteY48" fmla="*/ 573492 h 1155100"/>
                <a:gd name="connsiteX49" fmla="*/ 6465968 w 6465968"/>
                <a:gd name="connsiteY4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6465968 w 6465968"/>
                <a:gd name="connsiteY4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57337 w 6465968"/>
                <a:gd name="connsiteY49" fmla="*/ 566348 h 1155100"/>
                <a:gd name="connsiteX50" fmla="*/ 6465968 w 6465968"/>
                <a:gd name="connsiteY5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6465968 w 6465968"/>
                <a:gd name="connsiteY5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631156 w 6465968"/>
                <a:gd name="connsiteY50" fmla="*/ 568729 h 1155100"/>
                <a:gd name="connsiteX51" fmla="*/ 6465968 w 6465968"/>
                <a:gd name="connsiteY5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6465968 w 6465968"/>
                <a:gd name="connsiteY5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704975 w 6465968"/>
                <a:gd name="connsiteY51" fmla="*/ 525866 h 1155100"/>
                <a:gd name="connsiteX52" fmla="*/ 6465968 w 6465968"/>
                <a:gd name="connsiteY5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6465968 w 6465968"/>
                <a:gd name="connsiteY5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728787 w 6465968"/>
                <a:gd name="connsiteY52" fmla="*/ 535391 h 1155100"/>
                <a:gd name="connsiteX53" fmla="*/ 6465968 w 6465968"/>
                <a:gd name="connsiteY5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4012 w 6465968"/>
                <a:gd name="connsiteY52" fmla="*/ 528247 h 1155100"/>
                <a:gd name="connsiteX53" fmla="*/ 6465968 w 6465968"/>
                <a:gd name="connsiteY5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4012 w 6465968"/>
                <a:gd name="connsiteY52" fmla="*/ 528247 h 1155100"/>
                <a:gd name="connsiteX53" fmla="*/ 1750219 w 6465968"/>
                <a:gd name="connsiteY53" fmla="*/ 513960 h 1155100"/>
                <a:gd name="connsiteX54" fmla="*/ 6465968 w 6465968"/>
                <a:gd name="connsiteY5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4012 w 6465968"/>
                <a:gd name="connsiteY52" fmla="*/ 528247 h 1155100"/>
                <a:gd name="connsiteX53" fmla="*/ 1697831 w 6465968"/>
                <a:gd name="connsiteY53" fmla="*/ 535391 h 1155100"/>
                <a:gd name="connsiteX54" fmla="*/ 6465968 w 6465968"/>
                <a:gd name="connsiteY5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1630 w 6465968"/>
                <a:gd name="connsiteY52" fmla="*/ 533010 h 1155100"/>
                <a:gd name="connsiteX53" fmla="*/ 1697831 w 6465968"/>
                <a:gd name="connsiteY53" fmla="*/ 535391 h 1155100"/>
                <a:gd name="connsiteX54" fmla="*/ 6465968 w 6465968"/>
                <a:gd name="connsiteY5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6465968 w 6465968"/>
                <a:gd name="connsiteY5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93081 w 6465968"/>
                <a:gd name="connsiteY54" fmla="*/ 518723 h 1155100"/>
                <a:gd name="connsiteX55" fmla="*/ 6465968 w 6465968"/>
                <a:gd name="connsiteY5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693069 w 6465968"/>
                <a:gd name="connsiteY54" fmla="*/ 523485 h 1155100"/>
                <a:gd name="connsiteX55" fmla="*/ 6465968 w 6465968"/>
                <a:gd name="connsiteY5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693069 w 6465968"/>
                <a:gd name="connsiteY54" fmla="*/ 523485 h 1155100"/>
                <a:gd name="connsiteX55" fmla="*/ 1776412 w 6465968"/>
                <a:gd name="connsiteY55" fmla="*/ 506816 h 1155100"/>
                <a:gd name="connsiteX56" fmla="*/ 6465968 w 6465968"/>
                <a:gd name="connsiteY5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693069 w 6465968"/>
                <a:gd name="connsiteY54" fmla="*/ 523485 h 1155100"/>
                <a:gd name="connsiteX55" fmla="*/ 1740693 w 6465968"/>
                <a:gd name="connsiteY55" fmla="*/ 528247 h 1155100"/>
                <a:gd name="connsiteX56" fmla="*/ 6465968 w 6465968"/>
                <a:gd name="connsiteY5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6465968 w 6465968"/>
                <a:gd name="connsiteY5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843087 w 6465968"/>
                <a:gd name="connsiteY56" fmla="*/ 516341 h 1155100"/>
                <a:gd name="connsiteX57" fmla="*/ 6465968 w 6465968"/>
                <a:gd name="connsiteY5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6465968 w 6465968"/>
                <a:gd name="connsiteY5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83569 w 6465968"/>
                <a:gd name="connsiteY57" fmla="*/ 499673 h 1155100"/>
                <a:gd name="connsiteX58" fmla="*/ 6465968 w 6465968"/>
                <a:gd name="connsiteY5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6465968 w 6465968"/>
                <a:gd name="connsiteY5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921669 w 6465968"/>
                <a:gd name="connsiteY58" fmla="*/ 506816 h 1155100"/>
                <a:gd name="connsiteX59" fmla="*/ 6465968 w 6465968"/>
                <a:gd name="connsiteY5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6465968 w 6465968"/>
                <a:gd name="connsiteY5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2055019 w 6465968"/>
                <a:gd name="connsiteY59" fmla="*/ 473479 h 1155100"/>
                <a:gd name="connsiteX60" fmla="*/ 6465968 w 6465968"/>
                <a:gd name="connsiteY6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4910 h 1155100"/>
                <a:gd name="connsiteX60" fmla="*/ 6465968 w 6465968"/>
                <a:gd name="connsiteY6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4910 h 1155100"/>
                <a:gd name="connsiteX60" fmla="*/ 1964531 w 6465968"/>
                <a:gd name="connsiteY60" fmla="*/ 485385 h 1155100"/>
                <a:gd name="connsiteX61" fmla="*/ 6465968 w 6465968"/>
                <a:gd name="connsiteY6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4910 h 1155100"/>
                <a:gd name="connsiteX60" fmla="*/ 1888331 w 6465968"/>
                <a:gd name="connsiteY60" fmla="*/ 480622 h 1155100"/>
                <a:gd name="connsiteX61" fmla="*/ 6465968 w 6465968"/>
                <a:gd name="connsiteY6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6465968 w 6465968"/>
                <a:gd name="connsiteY6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14537 w 6465968"/>
                <a:gd name="connsiteY61" fmla="*/ 466335 h 1155100"/>
                <a:gd name="connsiteX62" fmla="*/ 6465968 w 6465968"/>
                <a:gd name="connsiteY6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6465968 w 6465968"/>
                <a:gd name="connsiteY6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81212 w 6465968"/>
                <a:gd name="connsiteY62" fmla="*/ 471098 h 1155100"/>
                <a:gd name="connsiteX63" fmla="*/ 6465968 w 6465968"/>
                <a:gd name="connsiteY6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6465968 w 6465968"/>
                <a:gd name="connsiteY6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100262 w 6465968"/>
                <a:gd name="connsiteY63" fmla="*/ 444904 h 1155100"/>
                <a:gd name="connsiteX64" fmla="*/ 6465968 w 6465968"/>
                <a:gd name="connsiteY6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6465968 w 6465968"/>
                <a:gd name="connsiteY6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131219 w 6465968"/>
                <a:gd name="connsiteY64" fmla="*/ 454429 h 1155100"/>
                <a:gd name="connsiteX65" fmla="*/ 6465968 w 6465968"/>
                <a:gd name="connsiteY6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6465968 w 6465968"/>
                <a:gd name="connsiteY6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0275 w 6465968"/>
                <a:gd name="connsiteY65" fmla="*/ 432998 h 1155100"/>
                <a:gd name="connsiteX66" fmla="*/ 6465968 w 6465968"/>
                <a:gd name="connsiteY6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6465968 w 6465968"/>
                <a:gd name="connsiteY6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86000 w 6465968"/>
                <a:gd name="connsiteY66" fmla="*/ 444904 h 1155100"/>
                <a:gd name="connsiteX67" fmla="*/ 6465968 w 6465968"/>
                <a:gd name="connsiteY6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6465968 w 6465968"/>
                <a:gd name="connsiteY6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316956 w 6465968"/>
                <a:gd name="connsiteY67" fmla="*/ 425854 h 1155100"/>
                <a:gd name="connsiteX68" fmla="*/ 6465968 w 6465968"/>
                <a:gd name="connsiteY6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6465968 w 6465968"/>
                <a:gd name="connsiteY6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343150 w 6465968"/>
                <a:gd name="connsiteY68" fmla="*/ 428235 h 1155100"/>
                <a:gd name="connsiteX69" fmla="*/ 6465968 w 6465968"/>
                <a:gd name="connsiteY6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6465968 w 6465968"/>
                <a:gd name="connsiteY6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466975 w 6465968"/>
                <a:gd name="connsiteY69" fmla="*/ 411566 h 1155100"/>
                <a:gd name="connsiteX70" fmla="*/ 6465968 w 6465968"/>
                <a:gd name="connsiteY7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71725 w 6465968"/>
                <a:gd name="connsiteY69" fmla="*/ 440141 h 1155100"/>
                <a:gd name="connsiteX70" fmla="*/ 6465968 w 6465968"/>
                <a:gd name="connsiteY7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6465968 w 6465968"/>
                <a:gd name="connsiteY7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93156 w 6465968"/>
                <a:gd name="connsiteY70" fmla="*/ 425854 h 1155100"/>
                <a:gd name="connsiteX71" fmla="*/ 6465968 w 6465968"/>
                <a:gd name="connsiteY7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6465968 w 6465968"/>
                <a:gd name="connsiteY7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574131 w 6465968"/>
                <a:gd name="connsiteY71" fmla="*/ 402041 h 1155100"/>
                <a:gd name="connsiteX72" fmla="*/ 6465968 w 6465968"/>
                <a:gd name="connsiteY7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6465968 w 6465968"/>
                <a:gd name="connsiteY7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455069 w 6465968"/>
                <a:gd name="connsiteY72" fmla="*/ 425854 h 1155100"/>
                <a:gd name="connsiteX73" fmla="*/ 6465968 w 6465968"/>
                <a:gd name="connsiteY7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6465968 w 6465968"/>
                <a:gd name="connsiteY7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631281 w 6465968"/>
                <a:gd name="connsiteY73" fmla="*/ 394898 h 1155100"/>
                <a:gd name="connsiteX74" fmla="*/ 6465968 w 6465968"/>
                <a:gd name="connsiteY7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6465968 w 6465968"/>
                <a:gd name="connsiteY7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578894 w 6465968"/>
                <a:gd name="connsiteY74" fmla="*/ 409185 h 1155100"/>
                <a:gd name="connsiteX75" fmla="*/ 6465968 w 6465968"/>
                <a:gd name="connsiteY7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6465968 w 6465968"/>
                <a:gd name="connsiteY7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697956 w 6465968"/>
                <a:gd name="connsiteY75" fmla="*/ 390135 h 1155100"/>
                <a:gd name="connsiteX76" fmla="*/ 6465968 w 6465968"/>
                <a:gd name="connsiteY7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6465968 w 6465968"/>
                <a:gd name="connsiteY7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655094 w 6465968"/>
                <a:gd name="connsiteY76" fmla="*/ 399660 h 1155100"/>
                <a:gd name="connsiteX77" fmla="*/ 6465968 w 6465968"/>
                <a:gd name="connsiteY7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6465968 w 6465968"/>
                <a:gd name="connsiteY7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93194 w 6465968"/>
                <a:gd name="connsiteY77" fmla="*/ 390135 h 1155100"/>
                <a:gd name="connsiteX78" fmla="*/ 6465968 w 6465968"/>
                <a:gd name="connsiteY7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6465968 w 6465968"/>
                <a:gd name="connsiteY7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740819 w 6465968"/>
                <a:gd name="connsiteY78" fmla="*/ 387754 h 1155100"/>
                <a:gd name="connsiteX79" fmla="*/ 6465968 w 6465968"/>
                <a:gd name="connsiteY7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0325 w 6465968"/>
                <a:gd name="connsiteY78" fmla="*/ 392517 h 1155100"/>
                <a:gd name="connsiteX79" fmla="*/ 6465968 w 6465968"/>
                <a:gd name="connsiteY7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0325 w 6465968"/>
                <a:gd name="connsiteY78" fmla="*/ 392517 h 1155100"/>
                <a:gd name="connsiteX79" fmla="*/ 2836069 w 6465968"/>
                <a:gd name="connsiteY79" fmla="*/ 366323 h 1155100"/>
                <a:gd name="connsiteX80" fmla="*/ 6465968 w 6465968"/>
                <a:gd name="connsiteY8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0325 w 6465968"/>
                <a:gd name="connsiteY78" fmla="*/ 392517 h 1155100"/>
                <a:gd name="connsiteX79" fmla="*/ 2738437 w 6465968"/>
                <a:gd name="connsiteY79" fmla="*/ 394898 h 1155100"/>
                <a:gd name="connsiteX80" fmla="*/ 6465968 w 6465968"/>
                <a:gd name="connsiteY8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738437 w 6465968"/>
                <a:gd name="connsiteY79" fmla="*/ 394898 h 1155100"/>
                <a:gd name="connsiteX80" fmla="*/ 6465968 w 6465968"/>
                <a:gd name="connsiteY8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69406 w 6465968"/>
                <a:gd name="connsiteY79" fmla="*/ 397279 h 1155100"/>
                <a:gd name="connsiteX80" fmla="*/ 6465968 w 6465968"/>
                <a:gd name="connsiteY8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6465968 w 6465968"/>
                <a:gd name="connsiteY8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93219 w 6465968"/>
                <a:gd name="connsiteY80" fmla="*/ 385373 h 1155100"/>
                <a:gd name="connsiteX81" fmla="*/ 6465968 w 6465968"/>
                <a:gd name="connsiteY8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6465968 w 6465968"/>
                <a:gd name="connsiteY8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957512 w 6465968"/>
                <a:gd name="connsiteY81" fmla="*/ 361560 h 1155100"/>
                <a:gd name="connsiteX82" fmla="*/ 6465968 w 6465968"/>
                <a:gd name="connsiteY8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6465968 w 6465968"/>
                <a:gd name="connsiteY8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988469 w 6465968"/>
                <a:gd name="connsiteY82" fmla="*/ 371085 h 1155100"/>
                <a:gd name="connsiteX83" fmla="*/ 6465968 w 6465968"/>
                <a:gd name="connsiteY8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6465968 w 6465968"/>
                <a:gd name="connsiteY8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90850 w 6465968"/>
                <a:gd name="connsiteY83" fmla="*/ 354416 h 1155100"/>
                <a:gd name="connsiteX84" fmla="*/ 6465968 w 6465968"/>
                <a:gd name="connsiteY8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6465968 w 6465968"/>
                <a:gd name="connsiteY8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3040856 w 6465968"/>
                <a:gd name="connsiteY84" fmla="*/ 356798 h 1155100"/>
                <a:gd name="connsiteX85" fmla="*/ 6465968 w 6465968"/>
                <a:gd name="connsiteY8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76562 w 6465968"/>
                <a:gd name="connsiteY84" fmla="*/ 342511 h 1155100"/>
                <a:gd name="connsiteX85" fmla="*/ 6465968 w 6465968"/>
                <a:gd name="connsiteY8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6465968 w 6465968"/>
                <a:gd name="connsiteY8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195637 w 6465968"/>
                <a:gd name="connsiteY85" fmla="*/ 321079 h 1155100"/>
                <a:gd name="connsiteX86" fmla="*/ 6465968 w 6465968"/>
                <a:gd name="connsiteY8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6465968 w 6465968"/>
                <a:gd name="connsiteY8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140869 w 6465968"/>
                <a:gd name="connsiteY86" fmla="*/ 335366 h 1155100"/>
                <a:gd name="connsiteX87" fmla="*/ 6465968 w 6465968"/>
                <a:gd name="connsiteY8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6465968 w 6465968"/>
                <a:gd name="connsiteY8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9450 w 6465968"/>
                <a:gd name="connsiteY87" fmla="*/ 313935 h 1155100"/>
                <a:gd name="connsiteX88" fmla="*/ 6465968 w 6465968"/>
                <a:gd name="connsiteY8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6465968 w 6465968"/>
                <a:gd name="connsiteY8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93269 w 6465968"/>
                <a:gd name="connsiteY88" fmla="*/ 321079 h 1155100"/>
                <a:gd name="connsiteX89" fmla="*/ 6465968 w 6465968"/>
                <a:gd name="connsiteY8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6465968 w 6465968"/>
                <a:gd name="connsiteY8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86137 w 6465968"/>
                <a:gd name="connsiteY89" fmla="*/ 304410 h 1155100"/>
                <a:gd name="connsiteX90" fmla="*/ 6465968 w 6465968"/>
                <a:gd name="connsiteY9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6465968 w 6465968"/>
                <a:gd name="connsiteY9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81375 w 6465968"/>
                <a:gd name="connsiteY90" fmla="*/ 309173 h 1155100"/>
                <a:gd name="connsiteX91" fmla="*/ 6465968 w 6465968"/>
                <a:gd name="connsiteY9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6465968 w 6465968"/>
                <a:gd name="connsiteY9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426619 w 6465968"/>
                <a:gd name="connsiteY91" fmla="*/ 299648 h 1155100"/>
                <a:gd name="connsiteX92" fmla="*/ 6465968 w 6465968"/>
                <a:gd name="connsiteY9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9944 w 6465968"/>
                <a:gd name="connsiteY91" fmla="*/ 306791 h 1155100"/>
                <a:gd name="connsiteX92" fmla="*/ 6465968 w 6465968"/>
                <a:gd name="connsiteY9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6465968 w 6465968"/>
                <a:gd name="connsiteY9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448050 w 6465968"/>
                <a:gd name="connsiteY92" fmla="*/ 302029 h 1155100"/>
                <a:gd name="connsiteX93" fmla="*/ 6465968 w 6465968"/>
                <a:gd name="connsiteY9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7562 w 6465968"/>
                <a:gd name="connsiteY92" fmla="*/ 297267 h 1155100"/>
                <a:gd name="connsiteX93" fmla="*/ 6465968 w 6465968"/>
                <a:gd name="connsiteY9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7562 w 6465968"/>
                <a:gd name="connsiteY92" fmla="*/ 297267 h 1155100"/>
                <a:gd name="connsiteX93" fmla="*/ 3462337 w 6465968"/>
                <a:gd name="connsiteY93" fmla="*/ 285360 h 1155100"/>
                <a:gd name="connsiteX94" fmla="*/ 6465968 w 6465968"/>
                <a:gd name="connsiteY9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7562 w 6465968"/>
                <a:gd name="connsiteY92" fmla="*/ 297267 h 1155100"/>
                <a:gd name="connsiteX93" fmla="*/ 3476624 w 6465968"/>
                <a:gd name="connsiteY93" fmla="*/ 304410 h 1155100"/>
                <a:gd name="connsiteX94" fmla="*/ 6465968 w 6465968"/>
                <a:gd name="connsiteY9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7562 w 6465968"/>
                <a:gd name="connsiteY92" fmla="*/ 304411 h 1155100"/>
                <a:gd name="connsiteX93" fmla="*/ 3476624 w 6465968"/>
                <a:gd name="connsiteY93" fmla="*/ 304410 h 1155100"/>
                <a:gd name="connsiteX94" fmla="*/ 6465968 w 6465968"/>
                <a:gd name="connsiteY9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6465968 w 6465968"/>
                <a:gd name="connsiteY9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569494 w 6465968"/>
                <a:gd name="connsiteY94" fmla="*/ 297266 h 1155100"/>
                <a:gd name="connsiteX95" fmla="*/ 6465968 w 6465968"/>
                <a:gd name="connsiteY9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6465968 w 6465968"/>
                <a:gd name="connsiteY9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890962 w 6465968"/>
                <a:gd name="connsiteY95" fmla="*/ 254404 h 1155100"/>
                <a:gd name="connsiteX96" fmla="*/ 6465968 w 6465968"/>
                <a:gd name="connsiteY9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6465968 w 6465968"/>
                <a:gd name="connsiteY9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805237 w 6465968"/>
                <a:gd name="connsiteY96" fmla="*/ 290123 h 1155100"/>
                <a:gd name="connsiteX97" fmla="*/ 6465968 w 6465968"/>
                <a:gd name="connsiteY9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6465968 w 6465968"/>
                <a:gd name="connsiteY9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10000 w 6465968"/>
                <a:gd name="connsiteY97" fmla="*/ 275835 h 1155100"/>
                <a:gd name="connsiteX98" fmla="*/ 6465968 w 6465968"/>
                <a:gd name="connsiteY9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05237 w 6465968"/>
                <a:gd name="connsiteY97" fmla="*/ 287741 h 1155100"/>
                <a:gd name="connsiteX98" fmla="*/ 6465968 w 6465968"/>
                <a:gd name="connsiteY9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6465968 w 6465968"/>
                <a:gd name="connsiteY9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905250 w 6465968"/>
                <a:gd name="connsiteY98" fmla="*/ 282979 h 1155100"/>
                <a:gd name="connsiteX99" fmla="*/ 6465968 w 6465968"/>
                <a:gd name="connsiteY9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6465968 w 6465968"/>
                <a:gd name="connsiteY9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1444 w 6465968"/>
                <a:gd name="connsiteY99" fmla="*/ 268691 h 1155100"/>
                <a:gd name="connsiteX100" fmla="*/ 6465968 w 6465968"/>
                <a:gd name="connsiteY10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6465968 w 6465968"/>
                <a:gd name="connsiteY10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4014787 w 6465968"/>
                <a:gd name="connsiteY100" fmla="*/ 268691 h 1155100"/>
                <a:gd name="connsiteX101" fmla="*/ 6465968 w 6465968"/>
                <a:gd name="connsiteY10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6465968 w 6465968"/>
                <a:gd name="connsiteY10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4026694 w 6465968"/>
                <a:gd name="connsiteY101" fmla="*/ 247260 h 1155100"/>
                <a:gd name="connsiteX102" fmla="*/ 6465968 w 6465968"/>
                <a:gd name="connsiteY10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6465968 w 6465968"/>
                <a:gd name="connsiteY10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4043362 w 6465968"/>
                <a:gd name="connsiteY102" fmla="*/ 247260 h 1155100"/>
                <a:gd name="connsiteX103" fmla="*/ 6465968 w 6465968"/>
                <a:gd name="connsiteY10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44878 h 1155100"/>
                <a:gd name="connsiteX103" fmla="*/ 6465968 w 6465968"/>
                <a:gd name="connsiteY10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44878 h 1155100"/>
                <a:gd name="connsiteX103" fmla="*/ 4193381 w 6465968"/>
                <a:gd name="connsiteY103" fmla="*/ 218685 h 1155100"/>
                <a:gd name="connsiteX104" fmla="*/ 6465968 w 6465968"/>
                <a:gd name="connsiteY10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44878 h 1155100"/>
                <a:gd name="connsiteX103" fmla="*/ 4074319 w 6465968"/>
                <a:gd name="connsiteY103" fmla="*/ 252022 h 1155100"/>
                <a:gd name="connsiteX104" fmla="*/ 6465968 w 6465968"/>
                <a:gd name="connsiteY10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6465968 w 6465968"/>
                <a:gd name="connsiteY10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191000 w 6465968"/>
                <a:gd name="connsiteY104" fmla="*/ 240116 h 1155100"/>
                <a:gd name="connsiteX105" fmla="*/ 6465968 w 6465968"/>
                <a:gd name="connsiteY10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6465968 w 6465968"/>
                <a:gd name="connsiteY10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76712 w 6465968"/>
                <a:gd name="connsiteY105" fmla="*/ 228210 h 1155100"/>
                <a:gd name="connsiteX106" fmla="*/ 6465968 w 6465968"/>
                <a:gd name="connsiteY10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6465968 w 6465968"/>
                <a:gd name="connsiteY10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205287 w 6465968"/>
                <a:gd name="connsiteY106" fmla="*/ 225829 h 1155100"/>
                <a:gd name="connsiteX107" fmla="*/ 6465968 w 6465968"/>
                <a:gd name="connsiteY10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05274 w 6465968"/>
                <a:gd name="connsiteY106" fmla="*/ 225829 h 1155100"/>
                <a:gd name="connsiteX107" fmla="*/ 6465968 w 6465968"/>
                <a:gd name="connsiteY10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05274 w 6465968"/>
                <a:gd name="connsiteY106" fmla="*/ 225829 h 1155100"/>
                <a:gd name="connsiteX107" fmla="*/ 4198144 w 6465968"/>
                <a:gd name="connsiteY107" fmla="*/ 216304 h 1155100"/>
                <a:gd name="connsiteX108" fmla="*/ 6465968 w 6465968"/>
                <a:gd name="connsiteY10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05274 w 6465968"/>
                <a:gd name="connsiteY106" fmla="*/ 225829 h 1155100"/>
                <a:gd name="connsiteX107" fmla="*/ 4145756 w 6465968"/>
                <a:gd name="connsiteY107" fmla="*/ 225829 h 1155100"/>
                <a:gd name="connsiteX108" fmla="*/ 6465968 w 6465968"/>
                <a:gd name="connsiteY10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6465968 w 6465968"/>
                <a:gd name="connsiteY10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41006 w 6465968"/>
                <a:gd name="connsiteY108" fmla="*/ 221066 h 1155100"/>
                <a:gd name="connsiteX109" fmla="*/ 6465968 w 6465968"/>
                <a:gd name="connsiteY10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6465968 w 6465968"/>
                <a:gd name="connsiteY10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307681 w 6465968"/>
                <a:gd name="connsiteY109" fmla="*/ 218685 h 1155100"/>
                <a:gd name="connsiteX110" fmla="*/ 6465968 w 6465968"/>
                <a:gd name="connsiteY1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6465968 w 6465968"/>
                <a:gd name="connsiteY11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362450 w 6465968"/>
                <a:gd name="connsiteY110" fmla="*/ 204398 h 1155100"/>
                <a:gd name="connsiteX111" fmla="*/ 6465968 w 6465968"/>
                <a:gd name="connsiteY11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6465968 w 6465968"/>
                <a:gd name="connsiteY11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71987 w 6465968"/>
                <a:gd name="connsiteY111" fmla="*/ 213923 h 1155100"/>
                <a:gd name="connsiteX112" fmla="*/ 6465968 w 6465968"/>
                <a:gd name="connsiteY11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6465968 w 6465968"/>
                <a:gd name="connsiteY11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93444 w 6465968"/>
                <a:gd name="connsiteY112" fmla="*/ 168679 h 1155100"/>
                <a:gd name="connsiteX113" fmla="*/ 6465968 w 6465968"/>
                <a:gd name="connsiteY11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6465968 w 6465968"/>
                <a:gd name="connsiteY11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700587 w 6465968"/>
                <a:gd name="connsiteY113" fmla="*/ 190110 h 1155100"/>
                <a:gd name="connsiteX114" fmla="*/ 6465968 w 6465968"/>
                <a:gd name="connsiteY11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6465968 w 6465968"/>
                <a:gd name="connsiteY11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802981 w 6465968"/>
                <a:gd name="connsiteY114" fmla="*/ 173441 h 1155100"/>
                <a:gd name="connsiteX115" fmla="*/ 6465968 w 6465968"/>
                <a:gd name="connsiteY11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6465968 w 6465968"/>
                <a:gd name="connsiteY11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857750 w 6465968"/>
                <a:gd name="connsiteY115" fmla="*/ 178204 h 1155100"/>
                <a:gd name="connsiteX116" fmla="*/ 6465968 w 6465968"/>
                <a:gd name="connsiteY11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6465968 w 6465968"/>
                <a:gd name="connsiteY11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81562 w 6465968"/>
                <a:gd name="connsiteY116" fmla="*/ 161535 h 1155100"/>
                <a:gd name="connsiteX117" fmla="*/ 6465968 w 6465968"/>
                <a:gd name="connsiteY11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6465968 w 6465968"/>
                <a:gd name="connsiteY11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936331 w 6465968"/>
                <a:gd name="connsiteY117" fmla="*/ 163916 h 1155100"/>
                <a:gd name="connsiteX118" fmla="*/ 6465968 w 6465968"/>
                <a:gd name="connsiteY11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6465968 w 6465968"/>
                <a:gd name="connsiteY11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72050 w 6465968"/>
                <a:gd name="connsiteY118" fmla="*/ 152010 h 1155100"/>
                <a:gd name="connsiteX119" fmla="*/ 6465968 w 6465968"/>
                <a:gd name="connsiteY11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6465968 w 6465968"/>
                <a:gd name="connsiteY11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5048250 w 6465968"/>
                <a:gd name="connsiteY119" fmla="*/ 144866 h 1155100"/>
                <a:gd name="connsiteX120" fmla="*/ 6465968 w 6465968"/>
                <a:gd name="connsiteY12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6465968 w 6465968"/>
                <a:gd name="connsiteY12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162550 w 6465968"/>
                <a:gd name="connsiteY120" fmla="*/ 128198 h 1155100"/>
                <a:gd name="connsiteX121" fmla="*/ 6465968 w 6465968"/>
                <a:gd name="connsiteY12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6465968 w 6465968"/>
                <a:gd name="connsiteY12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153025 w 6465968"/>
                <a:gd name="connsiteY121" fmla="*/ 152010 h 1155100"/>
                <a:gd name="connsiteX122" fmla="*/ 6465968 w 6465968"/>
                <a:gd name="connsiteY12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6465968 w 6465968"/>
                <a:gd name="connsiteY12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222081 w 6465968"/>
                <a:gd name="connsiteY122" fmla="*/ 137723 h 1155100"/>
                <a:gd name="connsiteX123" fmla="*/ 6465968 w 6465968"/>
                <a:gd name="connsiteY12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6465968 w 6465968"/>
                <a:gd name="connsiteY12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274469 w 6465968"/>
                <a:gd name="connsiteY123" fmla="*/ 137723 h 1155100"/>
                <a:gd name="connsiteX124" fmla="*/ 6465968 w 6465968"/>
                <a:gd name="connsiteY12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6465968 w 6465968"/>
                <a:gd name="connsiteY12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267325 w 6465968"/>
                <a:gd name="connsiteY124" fmla="*/ 125816 h 1155100"/>
                <a:gd name="connsiteX125" fmla="*/ 6465968 w 6465968"/>
                <a:gd name="connsiteY12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19725 w 6465968"/>
                <a:gd name="connsiteY124" fmla="*/ 144866 h 1155100"/>
                <a:gd name="connsiteX125" fmla="*/ 6465968 w 6465968"/>
                <a:gd name="connsiteY12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6465968 w 6465968"/>
                <a:gd name="connsiteY12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522119 w 6465968"/>
                <a:gd name="connsiteY125" fmla="*/ 140104 h 1155100"/>
                <a:gd name="connsiteX126" fmla="*/ 6465968 w 6465968"/>
                <a:gd name="connsiteY12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6465968 w 6465968"/>
                <a:gd name="connsiteY12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62600 w 6465968"/>
                <a:gd name="connsiteY126" fmla="*/ 121054 h 1155100"/>
                <a:gd name="connsiteX127" fmla="*/ 6465968 w 6465968"/>
                <a:gd name="connsiteY12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6465968 w 6465968"/>
                <a:gd name="connsiteY12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622131 w 6465968"/>
                <a:gd name="connsiteY127" fmla="*/ 116291 h 1155100"/>
                <a:gd name="connsiteX128" fmla="*/ 6465968 w 6465968"/>
                <a:gd name="connsiteY12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6465968 w 6465968"/>
                <a:gd name="connsiteY12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19750 w 6465968"/>
                <a:gd name="connsiteY128" fmla="*/ 111529 h 1155100"/>
                <a:gd name="connsiteX129" fmla="*/ 6465968 w 6465968"/>
                <a:gd name="connsiteY12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6465968 w 6465968"/>
                <a:gd name="connsiteY12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731669 w 6465968"/>
                <a:gd name="connsiteY129" fmla="*/ 109148 h 1155100"/>
                <a:gd name="connsiteX130" fmla="*/ 6465968 w 6465968"/>
                <a:gd name="connsiteY13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6465968 w 6465968"/>
                <a:gd name="connsiteY13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767387 w 6465968"/>
                <a:gd name="connsiteY130" fmla="*/ 90098 h 1155100"/>
                <a:gd name="connsiteX131" fmla="*/ 6465968 w 6465968"/>
                <a:gd name="connsiteY13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6465968 w 6465968"/>
                <a:gd name="connsiteY13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776912 w 6465968"/>
                <a:gd name="connsiteY131" fmla="*/ 94860 h 1155100"/>
                <a:gd name="connsiteX132" fmla="*/ 6465968 w 6465968"/>
                <a:gd name="connsiteY13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6465968 w 6465968"/>
                <a:gd name="connsiteY132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91200 w 6465968"/>
                <a:gd name="connsiteY132" fmla="*/ 78191 h 1155100"/>
                <a:gd name="connsiteX133" fmla="*/ 6465968 w 6465968"/>
                <a:gd name="connsiteY13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6465968 w 6465968"/>
                <a:gd name="connsiteY133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822156 w 6465968"/>
                <a:gd name="connsiteY133" fmla="*/ 78191 h 1155100"/>
                <a:gd name="connsiteX134" fmla="*/ 6465968 w 6465968"/>
                <a:gd name="connsiteY13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8813 w 6465968"/>
                <a:gd name="connsiteY133" fmla="*/ 78191 h 1155100"/>
                <a:gd name="connsiteX134" fmla="*/ 6465968 w 6465968"/>
                <a:gd name="connsiteY134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8813 w 6465968"/>
                <a:gd name="connsiteY133" fmla="*/ 78191 h 1155100"/>
                <a:gd name="connsiteX134" fmla="*/ 5903119 w 6465968"/>
                <a:gd name="connsiteY134" fmla="*/ 63904 h 1155100"/>
                <a:gd name="connsiteX135" fmla="*/ 6465968 w 6465968"/>
                <a:gd name="connsiteY13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8813 w 6465968"/>
                <a:gd name="connsiteY133" fmla="*/ 78191 h 1155100"/>
                <a:gd name="connsiteX134" fmla="*/ 5905500 w 6465968"/>
                <a:gd name="connsiteY134" fmla="*/ 71048 h 1155100"/>
                <a:gd name="connsiteX135" fmla="*/ 6465968 w 6465968"/>
                <a:gd name="connsiteY13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6465968 w 6465968"/>
                <a:gd name="connsiteY135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81700 w 6465968"/>
                <a:gd name="connsiteY135" fmla="*/ 61523 h 1155100"/>
                <a:gd name="connsiteX136" fmla="*/ 6465968 w 6465968"/>
                <a:gd name="connsiteY13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6465968 w 6465968"/>
                <a:gd name="connsiteY136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6000750 w 6465968"/>
                <a:gd name="connsiteY136" fmla="*/ 47235 h 1155100"/>
                <a:gd name="connsiteX137" fmla="*/ 6465968 w 6465968"/>
                <a:gd name="connsiteY13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6465968 w 6465968"/>
                <a:gd name="connsiteY137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6069806 w 6465968"/>
                <a:gd name="connsiteY137" fmla="*/ 44854 h 1155100"/>
                <a:gd name="connsiteX138" fmla="*/ 6465968 w 6465968"/>
                <a:gd name="connsiteY13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465968 w 6465968"/>
                <a:gd name="connsiteY138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57900 w 6465968"/>
                <a:gd name="connsiteY138" fmla="*/ 35329 h 1155100"/>
                <a:gd name="connsiteX139" fmla="*/ 6465968 w 6465968"/>
                <a:gd name="connsiteY13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29325 w 6465968"/>
                <a:gd name="connsiteY138" fmla="*/ 42472 h 1155100"/>
                <a:gd name="connsiteX139" fmla="*/ 6465968 w 6465968"/>
                <a:gd name="connsiteY139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29325 w 6465968"/>
                <a:gd name="connsiteY138" fmla="*/ 42472 h 1155100"/>
                <a:gd name="connsiteX139" fmla="*/ 6084094 w 6465968"/>
                <a:gd name="connsiteY139" fmla="*/ 35329 h 1155100"/>
                <a:gd name="connsiteX140" fmla="*/ 6465968 w 6465968"/>
                <a:gd name="connsiteY14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29325 w 6465968"/>
                <a:gd name="connsiteY138" fmla="*/ 42472 h 1155100"/>
                <a:gd name="connsiteX139" fmla="*/ 6029325 w 6465968"/>
                <a:gd name="connsiteY139" fmla="*/ 18660 h 1155100"/>
                <a:gd name="connsiteX140" fmla="*/ 6465968 w 6465968"/>
                <a:gd name="connsiteY140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29325 w 6465968"/>
                <a:gd name="connsiteY138" fmla="*/ 42472 h 1155100"/>
                <a:gd name="connsiteX139" fmla="*/ 6029325 w 6465968"/>
                <a:gd name="connsiteY139" fmla="*/ 18660 h 1155100"/>
                <a:gd name="connsiteX140" fmla="*/ 6286500 w 6465968"/>
                <a:gd name="connsiteY140" fmla="*/ 6754 h 1155100"/>
                <a:gd name="connsiteX141" fmla="*/ 6465968 w 6465968"/>
                <a:gd name="connsiteY141" fmla="*/ 0 h 1155100"/>
                <a:gd name="connsiteX0" fmla="*/ 4423 w 6465968"/>
                <a:gd name="connsiteY0" fmla="*/ 1155100 h 1155100"/>
                <a:gd name="connsiteX1" fmla="*/ 0 w 6465968"/>
                <a:gd name="connsiteY1" fmla="*/ 906867 h 1155100"/>
                <a:gd name="connsiteX2" fmla="*/ 21432 w 6465968"/>
                <a:gd name="connsiteY2" fmla="*/ 906866 h 1155100"/>
                <a:gd name="connsiteX3" fmla="*/ 21431 w 6465968"/>
                <a:gd name="connsiteY3" fmla="*/ 880672 h 1155100"/>
                <a:gd name="connsiteX4" fmla="*/ 52387 w 6465968"/>
                <a:gd name="connsiteY4" fmla="*/ 880673 h 1155100"/>
                <a:gd name="connsiteX5" fmla="*/ 54769 w 6465968"/>
                <a:gd name="connsiteY5" fmla="*/ 864004 h 1155100"/>
                <a:gd name="connsiteX6" fmla="*/ 88106 w 6465968"/>
                <a:gd name="connsiteY6" fmla="*/ 861622 h 1155100"/>
                <a:gd name="connsiteX7" fmla="*/ 88106 w 6465968"/>
                <a:gd name="connsiteY7" fmla="*/ 852098 h 1155100"/>
                <a:gd name="connsiteX8" fmla="*/ 107156 w 6465968"/>
                <a:gd name="connsiteY8" fmla="*/ 849716 h 1155100"/>
                <a:gd name="connsiteX9" fmla="*/ 109537 w 6465968"/>
                <a:gd name="connsiteY9" fmla="*/ 842573 h 1155100"/>
                <a:gd name="connsiteX10" fmla="*/ 128587 w 6465968"/>
                <a:gd name="connsiteY10" fmla="*/ 844954 h 1155100"/>
                <a:gd name="connsiteX11" fmla="*/ 126206 w 6465968"/>
                <a:gd name="connsiteY11" fmla="*/ 835430 h 1155100"/>
                <a:gd name="connsiteX12" fmla="*/ 152400 w 6465968"/>
                <a:gd name="connsiteY12" fmla="*/ 835429 h 1155100"/>
                <a:gd name="connsiteX13" fmla="*/ 154781 w 6465968"/>
                <a:gd name="connsiteY13" fmla="*/ 828285 h 1155100"/>
                <a:gd name="connsiteX14" fmla="*/ 200025 w 6465968"/>
                <a:gd name="connsiteY14" fmla="*/ 830666 h 1155100"/>
                <a:gd name="connsiteX15" fmla="*/ 200025 w 6465968"/>
                <a:gd name="connsiteY15" fmla="*/ 813998 h 1155100"/>
                <a:gd name="connsiteX16" fmla="*/ 307181 w 6465968"/>
                <a:gd name="connsiteY16" fmla="*/ 809235 h 1155100"/>
                <a:gd name="connsiteX17" fmla="*/ 304800 w 6465968"/>
                <a:gd name="connsiteY17" fmla="*/ 797329 h 1155100"/>
                <a:gd name="connsiteX18" fmla="*/ 321469 w 6465968"/>
                <a:gd name="connsiteY18" fmla="*/ 797329 h 1155100"/>
                <a:gd name="connsiteX19" fmla="*/ 321469 w 6465968"/>
                <a:gd name="connsiteY19" fmla="*/ 785422 h 1155100"/>
                <a:gd name="connsiteX20" fmla="*/ 333376 w 6465968"/>
                <a:gd name="connsiteY20" fmla="*/ 785423 h 1155100"/>
                <a:gd name="connsiteX21" fmla="*/ 338137 w 6465968"/>
                <a:gd name="connsiteY21" fmla="*/ 775898 h 1155100"/>
                <a:gd name="connsiteX22" fmla="*/ 421480 w 6465968"/>
                <a:gd name="connsiteY22" fmla="*/ 773516 h 1155100"/>
                <a:gd name="connsiteX23" fmla="*/ 421481 w 6465968"/>
                <a:gd name="connsiteY23" fmla="*/ 747323 h 1155100"/>
                <a:gd name="connsiteX24" fmla="*/ 476250 w 6465968"/>
                <a:gd name="connsiteY24" fmla="*/ 747322 h 1155100"/>
                <a:gd name="connsiteX25" fmla="*/ 476250 w 6465968"/>
                <a:gd name="connsiteY25" fmla="*/ 725891 h 1155100"/>
                <a:gd name="connsiteX26" fmla="*/ 533400 w 6465968"/>
                <a:gd name="connsiteY26" fmla="*/ 728272 h 1155100"/>
                <a:gd name="connsiteX27" fmla="*/ 531019 w 6465968"/>
                <a:gd name="connsiteY27" fmla="*/ 709222 h 1155100"/>
                <a:gd name="connsiteX28" fmla="*/ 585787 w 6465968"/>
                <a:gd name="connsiteY28" fmla="*/ 709223 h 1155100"/>
                <a:gd name="connsiteX29" fmla="*/ 588169 w 6465968"/>
                <a:gd name="connsiteY29" fmla="*/ 697316 h 1155100"/>
                <a:gd name="connsiteX30" fmla="*/ 619125 w 6465968"/>
                <a:gd name="connsiteY30" fmla="*/ 694935 h 1155100"/>
                <a:gd name="connsiteX31" fmla="*/ 621506 w 6465968"/>
                <a:gd name="connsiteY31" fmla="*/ 685411 h 1155100"/>
                <a:gd name="connsiteX32" fmla="*/ 954881 w 6465968"/>
                <a:gd name="connsiteY32" fmla="*/ 683030 h 1155100"/>
                <a:gd name="connsiteX33" fmla="*/ 954881 w 6465968"/>
                <a:gd name="connsiteY33" fmla="*/ 671122 h 1155100"/>
                <a:gd name="connsiteX34" fmla="*/ 966787 w 6465968"/>
                <a:gd name="connsiteY34" fmla="*/ 666360 h 1155100"/>
                <a:gd name="connsiteX35" fmla="*/ 969169 w 6465968"/>
                <a:gd name="connsiteY35" fmla="*/ 652073 h 1155100"/>
                <a:gd name="connsiteX36" fmla="*/ 1038225 w 6465968"/>
                <a:gd name="connsiteY36" fmla="*/ 649691 h 1155100"/>
                <a:gd name="connsiteX37" fmla="*/ 1035844 w 6465968"/>
                <a:gd name="connsiteY37" fmla="*/ 637786 h 1155100"/>
                <a:gd name="connsiteX38" fmla="*/ 1081087 w 6465968"/>
                <a:gd name="connsiteY38" fmla="*/ 635404 h 1155100"/>
                <a:gd name="connsiteX39" fmla="*/ 1078706 w 6465968"/>
                <a:gd name="connsiteY39" fmla="*/ 618736 h 1155100"/>
                <a:gd name="connsiteX40" fmla="*/ 1216819 w 6465968"/>
                <a:gd name="connsiteY40" fmla="*/ 621117 h 1155100"/>
                <a:gd name="connsiteX41" fmla="*/ 1214437 w 6465968"/>
                <a:gd name="connsiteY41" fmla="*/ 609210 h 1155100"/>
                <a:gd name="connsiteX42" fmla="*/ 1314450 w 6465968"/>
                <a:gd name="connsiteY42" fmla="*/ 606829 h 1155100"/>
                <a:gd name="connsiteX43" fmla="*/ 1316832 w 6465968"/>
                <a:gd name="connsiteY43" fmla="*/ 594923 h 1155100"/>
                <a:gd name="connsiteX44" fmla="*/ 1385888 w 6465968"/>
                <a:gd name="connsiteY44" fmla="*/ 592542 h 1155100"/>
                <a:gd name="connsiteX45" fmla="*/ 1383506 w 6465968"/>
                <a:gd name="connsiteY45" fmla="*/ 583016 h 1155100"/>
                <a:gd name="connsiteX46" fmla="*/ 1416843 w 6465968"/>
                <a:gd name="connsiteY46" fmla="*/ 583016 h 1155100"/>
                <a:gd name="connsiteX47" fmla="*/ 1421606 w 6465968"/>
                <a:gd name="connsiteY47" fmla="*/ 573491 h 1155100"/>
                <a:gd name="connsiteX48" fmla="*/ 1469232 w 6465968"/>
                <a:gd name="connsiteY48" fmla="*/ 573492 h 1155100"/>
                <a:gd name="connsiteX49" fmla="*/ 1581149 w 6465968"/>
                <a:gd name="connsiteY49" fmla="*/ 575873 h 1155100"/>
                <a:gd name="connsiteX50" fmla="*/ 1578769 w 6465968"/>
                <a:gd name="connsiteY50" fmla="*/ 544917 h 1155100"/>
                <a:gd name="connsiteX51" fmla="*/ 1626394 w 6465968"/>
                <a:gd name="connsiteY51" fmla="*/ 547297 h 1155100"/>
                <a:gd name="connsiteX52" fmla="*/ 1628774 w 6465968"/>
                <a:gd name="connsiteY52" fmla="*/ 533010 h 1155100"/>
                <a:gd name="connsiteX53" fmla="*/ 1697831 w 6465968"/>
                <a:gd name="connsiteY53" fmla="*/ 535391 h 1155100"/>
                <a:gd name="connsiteX54" fmla="*/ 1700212 w 6465968"/>
                <a:gd name="connsiteY54" fmla="*/ 528247 h 1155100"/>
                <a:gd name="connsiteX55" fmla="*/ 1740693 w 6465968"/>
                <a:gd name="connsiteY55" fmla="*/ 528247 h 1155100"/>
                <a:gd name="connsiteX56" fmla="*/ 1738312 w 6465968"/>
                <a:gd name="connsiteY56" fmla="*/ 516341 h 1155100"/>
                <a:gd name="connsiteX57" fmla="*/ 1819275 w 6465968"/>
                <a:gd name="connsiteY57" fmla="*/ 518723 h 1155100"/>
                <a:gd name="connsiteX58" fmla="*/ 1821657 w 6465968"/>
                <a:gd name="connsiteY58" fmla="*/ 499673 h 1155100"/>
                <a:gd name="connsiteX59" fmla="*/ 1890713 w 6465968"/>
                <a:gd name="connsiteY59" fmla="*/ 497292 h 1155100"/>
                <a:gd name="connsiteX60" fmla="*/ 1888331 w 6465968"/>
                <a:gd name="connsiteY60" fmla="*/ 480622 h 1155100"/>
                <a:gd name="connsiteX61" fmla="*/ 2005012 w 6465968"/>
                <a:gd name="connsiteY61" fmla="*/ 480622 h 1155100"/>
                <a:gd name="connsiteX62" fmla="*/ 2002630 w 6465968"/>
                <a:gd name="connsiteY62" fmla="*/ 461573 h 1155100"/>
                <a:gd name="connsiteX63" fmla="*/ 2059781 w 6465968"/>
                <a:gd name="connsiteY63" fmla="*/ 463954 h 1155100"/>
                <a:gd name="connsiteX64" fmla="*/ 2062162 w 6465968"/>
                <a:gd name="connsiteY64" fmla="*/ 449666 h 1155100"/>
                <a:gd name="connsiteX65" fmla="*/ 2207418 w 6465968"/>
                <a:gd name="connsiteY65" fmla="*/ 452048 h 1155100"/>
                <a:gd name="connsiteX66" fmla="*/ 2207418 w 6465968"/>
                <a:gd name="connsiteY66" fmla="*/ 440141 h 1155100"/>
                <a:gd name="connsiteX67" fmla="*/ 2259806 w 6465968"/>
                <a:gd name="connsiteY67" fmla="*/ 442523 h 1155100"/>
                <a:gd name="connsiteX68" fmla="*/ 2257425 w 6465968"/>
                <a:gd name="connsiteY68" fmla="*/ 435379 h 1155100"/>
                <a:gd name="connsiteX69" fmla="*/ 2333625 w 6465968"/>
                <a:gd name="connsiteY69" fmla="*/ 435379 h 1155100"/>
                <a:gd name="connsiteX70" fmla="*/ 2331244 w 6465968"/>
                <a:gd name="connsiteY70" fmla="*/ 430616 h 1155100"/>
                <a:gd name="connsiteX71" fmla="*/ 2388393 w 6465968"/>
                <a:gd name="connsiteY71" fmla="*/ 430616 h 1155100"/>
                <a:gd name="connsiteX72" fmla="*/ 2386013 w 6465968"/>
                <a:gd name="connsiteY72" fmla="*/ 418710 h 1155100"/>
                <a:gd name="connsiteX73" fmla="*/ 2490787 w 6465968"/>
                <a:gd name="connsiteY73" fmla="*/ 421091 h 1155100"/>
                <a:gd name="connsiteX74" fmla="*/ 2490787 w 6465968"/>
                <a:gd name="connsiteY74" fmla="*/ 411566 h 1155100"/>
                <a:gd name="connsiteX75" fmla="*/ 2557462 w 6465968"/>
                <a:gd name="connsiteY75" fmla="*/ 413947 h 1155100"/>
                <a:gd name="connsiteX76" fmla="*/ 2559844 w 6465968"/>
                <a:gd name="connsiteY76" fmla="*/ 402041 h 1155100"/>
                <a:gd name="connsiteX77" fmla="*/ 2605088 w 6465968"/>
                <a:gd name="connsiteY77" fmla="*/ 402041 h 1155100"/>
                <a:gd name="connsiteX78" fmla="*/ 2607468 w 6465968"/>
                <a:gd name="connsiteY78" fmla="*/ 394898 h 1155100"/>
                <a:gd name="connsiteX79" fmla="*/ 2824163 w 6465968"/>
                <a:gd name="connsiteY79" fmla="*/ 394897 h 1155100"/>
                <a:gd name="connsiteX80" fmla="*/ 2826544 w 6465968"/>
                <a:gd name="connsiteY80" fmla="*/ 378230 h 1155100"/>
                <a:gd name="connsiteX81" fmla="*/ 2888455 w 6465968"/>
                <a:gd name="connsiteY81" fmla="*/ 380610 h 1155100"/>
                <a:gd name="connsiteX82" fmla="*/ 2888456 w 6465968"/>
                <a:gd name="connsiteY82" fmla="*/ 363941 h 1155100"/>
                <a:gd name="connsiteX83" fmla="*/ 2981325 w 6465968"/>
                <a:gd name="connsiteY83" fmla="*/ 363941 h 1155100"/>
                <a:gd name="connsiteX84" fmla="*/ 2981325 w 6465968"/>
                <a:gd name="connsiteY84" fmla="*/ 347273 h 1155100"/>
                <a:gd name="connsiteX85" fmla="*/ 3088480 w 6465968"/>
                <a:gd name="connsiteY85" fmla="*/ 344891 h 1155100"/>
                <a:gd name="connsiteX86" fmla="*/ 3086100 w 6465968"/>
                <a:gd name="connsiteY86" fmla="*/ 332985 h 1155100"/>
                <a:gd name="connsiteX87" fmla="*/ 3212306 w 6465968"/>
                <a:gd name="connsiteY87" fmla="*/ 330604 h 1155100"/>
                <a:gd name="connsiteX88" fmla="*/ 3212306 w 6465968"/>
                <a:gd name="connsiteY88" fmla="*/ 321079 h 1155100"/>
                <a:gd name="connsiteX89" fmla="*/ 3321844 w 6465968"/>
                <a:gd name="connsiteY89" fmla="*/ 318698 h 1155100"/>
                <a:gd name="connsiteX90" fmla="*/ 3319463 w 6465968"/>
                <a:gd name="connsiteY90" fmla="*/ 309173 h 1155100"/>
                <a:gd name="connsiteX91" fmla="*/ 3355181 w 6465968"/>
                <a:gd name="connsiteY91" fmla="*/ 309172 h 1155100"/>
                <a:gd name="connsiteX92" fmla="*/ 3355181 w 6465968"/>
                <a:gd name="connsiteY92" fmla="*/ 304411 h 1155100"/>
                <a:gd name="connsiteX93" fmla="*/ 3476624 w 6465968"/>
                <a:gd name="connsiteY93" fmla="*/ 304410 h 1155100"/>
                <a:gd name="connsiteX94" fmla="*/ 3479007 w 6465968"/>
                <a:gd name="connsiteY94" fmla="*/ 294885 h 1155100"/>
                <a:gd name="connsiteX95" fmla="*/ 3721893 w 6465968"/>
                <a:gd name="connsiteY95" fmla="*/ 297266 h 1155100"/>
                <a:gd name="connsiteX96" fmla="*/ 3721894 w 6465968"/>
                <a:gd name="connsiteY96" fmla="*/ 285360 h 1155100"/>
                <a:gd name="connsiteX97" fmla="*/ 3850480 w 6465968"/>
                <a:gd name="connsiteY97" fmla="*/ 287741 h 1155100"/>
                <a:gd name="connsiteX98" fmla="*/ 3850481 w 6465968"/>
                <a:gd name="connsiteY98" fmla="*/ 278216 h 1155100"/>
                <a:gd name="connsiteX99" fmla="*/ 3938588 w 6465968"/>
                <a:gd name="connsiteY99" fmla="*/ 275834 h 1155100"/>
                <a:gd name="connsiteX100" fmla="*/ 3936205 w 6465968"/>
                <a:gd name="connsiteY100" fmla="*/ 259166 h 1155100"/>
                <a:gd name="connsiteX101" fmla="*/ 3969544 w 6465968"/>
                <a:gd name="connsiteY101" fmla="*/ 259166 h 1155100"/>
                <a:gd name="connsiteX102" fmla="*/ 3969544 w 6465968"/>
                <a:gd name="connsiteY102" fmla="*/ 252022 h 1155100"/>
                <a:gd name="connsiteX103" fmla="*/ 4074319 w 6465968"/>
                <a:gd name="connsiteY103" fmla="*/ 252022 h 1155100"/>
                <a:gd name="connsiteX104" fmla="*/ 4071938 w 6465968"/>
                <a:gd name="connsiteY104" fmla="*/ 237735 h 1155100"/>
                <a:gd name="connsiteX105" fmla="*/ 4110037 w 6465968"/>
                <a:gd name="connsiteY105" fmla="*/ 237735 h 1155100"/>
                <a:gd name="connsiteX106" fmla="*/ 4114799 w 6465968"/>
                <a:gd name="connsiteY106" fmla="*/ 225829 h 1155100"/>
                <a:gd name="connsiteX107" fmla="*/ 4145756 w 6465968"/>
                <a:gd name="connsiteY107" fmla="*/ 225829 h 1155100"/>
                <a:gd name="connsiteX108" fmla="*/ 4236244 w 6465968"/>
                <a:gd name="connsiteY108" fmla="*/ 225829 h 1155100"/>
                <a:gd name="connsiteX109" fmla="*/ 4238625 w 6465968"/>
                <a:gd name="connsiteY109" fmla="*/ 213922 h 1155100"/>
                <a:gd name="connsiteX110" fmla="*/ 4402932 w 6465968"/>
                <a:gd name="connsiteY110" fmla="*/ 216304 h 1155100"/>
                <a:gd name="connsiteX111" fmla="*/ 4407693 w 6465968"/>
                <a:gd name="connsiteY111" fmla="*/ 197254 h 1155100"/>
                <a:gd name="connsiteX112" fmla="*/ 4638675 w 6465968"/>
                <a:gd name="connsiteY112" fmla="*/ 197254 h 1155100"/>
                <a:gd name="connsiteX113" fmla="*/ 4638675 w 6465968"/>
                <a:gd name="connsiteY113" fmla="*/ 190110 h 1155100"/>
                <a:gd name="connsiteX114" fmla="*/ 4776787 w 6465968"/>
                <a:gd name="connsiteY114" fmla="*/ 192491 h 1155100"/>
                <a:gd name="connsiteX115" fmla="*/ 4774406 w 6465968"/>
                <a:gd name="connsiteY115" fmla="*/ 175823 h 1155100"/>
                <a:gd name="connsiteX116" fmla="*/ 4848225 w 6465968"/>
                <a:gd name="connsiteY116" fmla="*/ 175822 h 1155100"/>
                <a:gd name="connsiteX117" fmla="*/ 4845844 w 6465968"/>
                <a:gd name="connsiteY117" fmla="*/ 163916 h 1155100"/>
                <a:gd name="connsiteX118" fmla="*/ 4931569 w 6465968"/>
                <a:gd name="connsiteY118" fmla="*/ 161535 h 1155100"/>
                <a:gd name="connsiteX119" fmla="*/ 4929188 w 6465968"/>
                <a:gd name="connsiteY119" fmla="*/ 154391 h 1155100"/>
                <a:gd name="connsiteX120" fmla="*/ 5083968 w 6465968"/>
                <a:gd name="connsiteY120" fmla="*/ 156773 h 1155100"/>
                <a:gd name="connsiteX121" fmla="*/ 5086350 w 6465968"/>
                <a:gd name="connsiteY121" fmla="*/ 149629 h 1155100"/>
                <a:gd name="connsiteX122" fmla="*/ 5191125 w 6465968"/>
                <a:gd name="connsiteY122" fmla="*/ 149629 h 1155100"/>
                <a:gd name="connsiteX123" fmla="*/ 5191125 w 6465968"/>
                <a:gd name="connsiteY123" fmla="*/ 137723 h 1155100"/>
                <a:gd name="connsiteX124" fmla="*/ 5474494 w 6465968"/>
                <a:gd name="connsiteY124" fmla="*/ 144866 h 1155100"/>
                <a:gd name="connsiteX125" fmla="*/ 5472113 w 6465968"/>
                <a:gd name="connsiteY125" fmla="*/ 130579 h 1155100"/>
                <a:gd name="connsiteX126" fmla="*/ 5545932 w 6465968"/>
                <a:gd name="connsiteY126" fmla="*/ 132960 h 1155100"/>
                <a:gd name="connsiteX127" fmla="*/ 5548312 w 6465968"/>
                <a:gd name="connsiteY127" fmla="*/ 118673 h 1155100"/>
                <a:gd name="connsiteX128" fmla="*/ 5648325 w 6465968"/>
                <a:gd name="connsiteY128" fmla="*/ 121054 h 1155100"/>
                <a:gd name="connsiteX129" fmla="*/ 5650707 w 6465968"/>
                <a:gd name="connsiteY129" fmla="*/ 106767 h 1155100"/>
                <a:gd name="connsiteX130" fmla="*/ 5691187 w 6465968"/>
                <a:gd name="connsiteY130" fmla="*/ 109148 h 1155100"/>
                <a:gd name="connsiteX131" fmla="*/ 5693568 w 6465968"/>
                <a:gd name="connsiteY131" fmla="*/ 90098 h 1155100"/>
                <a:gd name="connsiteX132" fmla="*/ 5738812 w 6465968"/>
                <a:gd name="connsiteY132" fmla="*/ 87716 h 1155100"/>
                <a:gd name="connsiteX133" fmla="*/ 5736431 w 6465968"/>
                <a:gd name="connsiteY133" fmla="*/ 73429 h 1155100"/>
                <a:gd name="connsiteX134" fmla="*/ 5905500 w 6465968"/>
                <a:gd name="connsiteY134" fmla="*/ 71048 h 1155100"/>
                <a:gd name="connsiteX135" fmla="*/ 5905500 w 6465968"/>
                <a:gd name="connsiteY135" fmla="*/ 56760 h 1155100"/>
                <a:gd name="connsiteX136" fmla="*/ 5955506 w 6465968"/>
                <a:gd name="connsiteY136" fmla="*/ 56760 h 1155100"/>
                <a:gd name="connsiteX137" fmla="*/ 5950743 w 6465968"/>
                <a:gd name="connsiteY137" fmla="*/ 44854 h 1155100"/>
                <a:gd name="connsiteX138" fmla="*/ 6029325 w 6465968"/>
                <a:gd name="connsiteY138" fmla="*/ 42472 h 1155100"/>
                <a:gd name="connsiteX139" fmla="*/ 6029325 w 6465968"/>
                <a:gd name="connsiteY139" fmla="*/ 18660 h 1155100"/>
                <a:gd name="connsiteX140" fmla="*/ 6417469 w 6465968"/>
                <a:gd name="connsiteY140" fmla="*/ 13898 h 1155100"/>
                <a:gd name="connsiteX141" fmla="*/ 6465968 w 6465968"/>
                <a:gd name="connsiteY141" fmla="*/ 0 h 1155100"/>
                <a:gd name="connsiteX0" fmla="*/ 4423 w 6466537"/>
                <a:gd name="connsiteY0" fmla="*/ 1155697 h 1155697"/>
                <a:gd name="connsiteX1" fmla="*/ 0 w 6466537"/>
                <a:gd name="connsiteY1" fmla="*/ 907464 h 1155697"/>
                <a:gd name="connsiteX2" fmla="*/ 21432 w 6466537"/>
                <a:gd name="connsiteY2" fmla="*/ 907463 h 1155697"/>
                <a:gd name="connsiteX3" fmla="*/ 21431 w 6466537"/>
                <a:gd name="connsiteY3" fmla="*/ 881269 h 1155697"/>
                <a:gd name="connsiteX4" fmla="*/ 52387 w 6466537"/>
                <a:gd name="connsiteY4" fmla="*/ 881270 h 1155697"/>
                <a:gd name="connsiteX5" fmla="*/ 54769 w 6466537"/>
                <a:gd name="connsiteY5" fmla="*/ 864601 h 1155697"/>
                <a:gd name="connsiteX6" fmla="*/ 88106 w 6466537"/>
                <a:gd name="connsiteY6" fmla="*/ 862219 h 1155697"/>
                <a:gd name="connsiteX7" fmla="*/ 88106 w 6466537"/>
                <a:gd name="connsiteY7" fmla="*/ 852695 h 1155697"/>
                <a:gd name="connsiteX8" fmla="*/ 107156 w 6466537"/>
                <a:gd name="connsiteY8" fmla="*/ 850313 h 1155697"/>
                <a:gd name="connsiteX9" fmla="*/ 109537 w 6466537"/>
                <a:gd name="connsiteY9" fmla="*/ 843170 h 1155697"/>
                <a:gd name="connsiteX10" fmla="*/ 128587 w 6466537"/>
                <a:gd name="connsiteY10" fmla="*/ 845551 h 1155697"/>
                <a:gd name="connsiteX11" fmla="*/ 126206 w 6466537"/>
                <a:gd name="connsiteY11" fmla="*/ 836027 h 1155697"/>
                <a:gd name="connsiteX12" fmla="*/ 152400 w 6466537"/>
                <a:gd name="connsiteY12" fmla="*/ 836026 h 1155697"/>
                <a:gd name="connsiteX13" fmla="*/ 154781 w 6466537"/>
                <a:gd name="connsiteY13" fmla="*/ 828882 h 1155697"/>
                <a:gd name="connsiteX14" fmla="*/ 200025 w 6466537"/>
                <a:gd name="connsiteY14" fmla="*/ 831263 h 1155697"/>
                <a:gd name="connsiteX15" fmla="*/ 200025 w 6466537"/>
                <a:gd name="connsiteY15" fmla="*/ 814595 h 1155697"/>
                <a:gd name="connsiteX16" fmla="*/ 307181 w 6466537"/>
                <a:gd name="connsiteY16" fmla="*/ 809832 h 1155697"/>
                <a:gd name="connsiteX17" fmla="*/ 304800 w 6466537"/>
                <a:gd name="connsiteY17" fmla="*/ 797926 h 1155697"/>
                <a:gd name="connsiteX18" fmla="*/ 321469 w 6466537"/>
                <a:gd name="connsiteY18" fmla="*/ 797926 h 1155697"/>
                <a:gd name="connsiteX19" fmla="*/ 321469 w 6466537"/>
                <a:gd name="connsiteY19" fmla="*/ 786019 h 1155697"/>
                <a:gd name="connsiteX20" fmla="*/ 333376 w 6466537"/>
                <a:gd name="connsiteY20" fmla="*/ 786020 h 1155697"/>
                <a:gd name="connsiteX21" fmla="*/ 338137 w 6466537"/>
                <a:gd name="connsiteY21" fmla="*/ 776495 h 1155697"/>
                <a:gd name="connsiteX22" fmla="*/ 421480 w 6466537"/>
                <a:gd name="connsiteY22" fmla="*/ 774113 h 1155697"/>
                <a:gd name="connsiteX23" fmla="*/ 421481 w 6466537"/>
                <a:gd name="connsiteY23" fmla="*/ 747920 h 1155697"/>
                <a:gd name="connsiteX24" fmla="*/ 476250 w 6466537"/>
                <a:gd name="connsiteY24" fmla="*/ 747919 h 1155697"/>
                <a:gd name="connsiteX25" fmla="*/ 476250 w 6466537"/>
                <a:gd name="connsiteY25" fmla="*/ 726488 h 1155697"/>
                <a:gd name="connsiteX26" fmla="*/ 533400 w 6466537"/>
                <a:gd name="connsiteY26" fmla="*/ 728869 h 1155697"/>
                <a:gd name="connsiteX27" fmla="*/ 531019 w 6466537"/>
                <a:gd name="connsiteY27" fmla="*/ 709819 h 1155697"/>
                <a:gd name="connsiteX28" fmla="*/ 585787 w 6466537"/>
                <a:gd name="connsiteY28" fmla="*/ 709820 h 1155697"/>
                <a:gd name="connsiteX29" fmla="*/ 588169 w 6466537"/>
                <a:gd name="connsiteY29" fmla="*/ 697913 h 1155697"/>
                <a:gd name="connsiteX30" fmla="*/ 619125 w 6466537"/>
                <a:gd name="connsiteY30" fmla="*/ 695532 h 1155697"/>
                <a:gd name="connsiteX31" fmla="*/ 621506 w 6466537"/>
                <a:gd name="connsiteY31" fmla="*/ 686008 h 1155697"/>
                <a:gd name="connsiteX32" fmla="*/ 954881 w 6466537"/>
                <a:gd name="connsiteY32" fmla="*/ 683627 h 1155697"/>
                <a:gd name="connsiteX33" fmla="*/ 954881 w 6466537"/>
                <a:gd name="connsiteY33" fmla="*/ 671719 h 1155697"/>
                <a:gd name="connsiteX34" fmla="*/ 966787 w 6466537"/>
                <a:gd name="connsiteY34" fmla="*/ 666957 h 1155697"/>
                <a:gd name="connsiteX35" fmla="*/ 969169 w 6466537"/>
                <a:gd name="connsiteY35" fmla="*/ 652670 h 1155697"/>
                <a:gd name="connsiteX36" fmla="*/ 1038225 w 6466537"/>
                <a:gd name="connsiteY36" fmla="*/ 650288 h 1155697"/>
                <a:gd name="connsiteX37" fmla="*/ 1035844 w 6466537"/>
                <a:gd name="connsiteY37" fmla="*/ 638383 h 1155697"/>
                <a:gd name="connsiteX38" fmla="*/ 1081087 w 6466537"/>
                <a:gd name="connsiteY38" fmla="*/ 636001 h 1155697"/>
                <a:gd name="connsiteX39" fmla="*/ 1078706 w 6466537"/>
                <a:gd name="connsiteY39" fmla="*/ 619333 h 1155697"/>
                <a:gd name="connsiteX40" fmla="*/ 1216819 w 6466537"/>
                <a:gd name="connsiteY40" fmla="*/ 621714 h 1155697"/>
                <a:gd name="connsiteX41" fmla="*/ 1214437 w 6466537"/>
                <a:gd name="connsiteY41" fmla="*/ 609807 h 1155697"/>
                <a:gd name="connsiteX42" fmla="*/ 1314450 w 6466537"/>
                <a:gd name="connsiteY42" fmla="*/ 607426 h 1155697"/>
                <a:gd name="connsiteX43" fmla="*/ 1316832 w 6466537"/>
                <a:gd name="connsiteY43" fmla="*/ 595520 h 1155697"/>
                <a:gd name="connsiteX44" fmla="*/ 1385888 w 6466537"/>
                <a:gd name="connsiteY44" fmla="*/ 593139 h 1155697"/>
                <a:gd name="connsiteX45" fmla="*/ 1383506 w 6466537"/>
                <a:gd name="connsiteY45" fmla="*/ 583613 h 1155697"/>
                <a:gd name="connsiteX46" fmla="*/ 1416843 w 6466537"/>
                <a:gd name="connsiteY46" fmla="*/ 583613 h 1155697"/>
                <a:gd name="connsiteX47" fmla="*/ 1421606 w 6466537"/>
                <a:gd name="connsiteY47" fmla="*/ 574088 h 1155697"/>
                <a:gd name="connsiteX48" fmla="*/ 1469232 w 6466537"/>
                <a:gd name="connsiteY48" fmla="*/ 574089 h 1155697"/>
                <a:gd name="connsiteX49" fmla="*/ 1581149 w 6466537"/>
                <a:gd name="connsiteY49" fmla="*/ 576470 h 1155697"/>
                <a:gd name="connsiteX50" fmla="*/ 1578769 w 6466537"/>
                <a:gd name="connsiteY50" fmla="*/ 545514 h 1155697"/>
                <a:gd name="connsiteX51" fmla="*/ 1626394 w 6466537"/>
                <a:gd name="connsiteY51" fmla="*/ 547894 h 1155697"/>
                <a:gd name="connsiteX52" fmla="*/ 1628774 w 6466537"/>
                <a:gd name="connsiteY52" fmla="*/ 533607 h 1155697"/>
                <a:gd name="connsiteX53" fmla="*/ 1697831 w 6466537"/>
                <a:gd name="connsiteY53" fmla="*/ 535988 h 1155697"/>
                <a:gd name="connsiteX54" fmla="*/ 1700212 w 6466537"/>
                <a:gd name="connsiteY54" fmla="*/ 528844 h 1155697"/>
                <a:gd name="connsiteX55" fmla="*/ 1740693 w 6466537"/>
                <a:gd name="connsiteY55" fmla="*/ 528844 h 1155697"/>
                <a:gd name="connsiteX56" fmla="*/ 1738312 w 6466537"/>
                <a:gd name="connsiteY56" fmla="*/ 516938 h 1155697"/>
                <a:gd name="connsiteX57" fmla="*/ 1819275 w 6466537"/>
                <a:gd name="connsiteY57" fmla="*/ 519320 h 1155697"/>
                <a:gd name="connsiteX58" fmla="*/ 1821657 w 6466537"/>
                <a:gd name="connsiteY58" fmla="*/ 500270 h 1155697"/>
                <a:gd name="connsiteX59" fmla="*/ 1890713 w 6466537"/>
                <a:gd name="connsiteY59" fmla="*/ 497889 h 1155697"/>
                <a:gd name="connsiteX60" fmla="*/ 1888331 w 6466537"/>
                <a:gd name="connsiteY60" fmla="*/ 481219 h 1155697"/>
                <a:gd name="connsiteX61" fmla="*/ 2005012 w 6466537"/>
                <a:gd name="connsiteY61" fmla="*/ 481219 h 1155697"/>
                <a:gd name="connsiteX62" fmla="*/ 2002630 w 6466537"/>
                <a:gd name="connsiteY62" fmla="*/ 462170 h 1155697"/>
                <a:gd name="connsiteX63" fmla="*/ 2059781 w 6466537"/>
                <a:gd name="connsiteY63" fmla="*/ 464551 h 1155697"/>
                <a:gd name="connsiteX64" fmla="*/ 2062162 w 6466537"/>
                <a:gd name="connsiteY64" fmla="*/ 450263 h 1155697"/>
                <a:gd name="connsiteX65" fmla="*/ 2207418 w 6466537"/>
                <a:gd name="connsiteY65" fmla="*/ 452645 h 1155697"/>
                <a:gd name="connsiteX66" fmla="*/ 2207418 w 6466537"/>
                <a:gd name="connsiteY66" fmla="*/ 440738 h 1155697"/>
                <a:gd name="connsiteX67" fmla="*/ 2259806 w 6466537"/>
                <a:gd name="connsiteY67" fmla="*/ 443120 h 1155697"/>
                <a:gd name="connsiteX68" fmla="*/ 2257425 w 6466537"/>
                <a:gd name="connsiteY68" fmla="*/ 435976 h 1155697"/>
                <a:gd name="connsiteX69" fmla="*/ 2333625 w 6466537"/>
                <a:gd name="connsiteY69" fmla="*/ 435976 h 1155697"/>
                <a:gd name="connsiteX70" fmla="*/ 2331244 w 6466537"/>
                <a:gd name="connsiteY70" fmla="*/ 431213 h 1155697"/>
                <a:gd name="connsiteX71" fmla="*/ 2388393 w 6466537"/>
                <a:gd name="connsiteY71" fmla="*/ 431213 h 1155697"/>
                <a:gd name="connsiteX72" fmla="*/ 2386013 w 6466537"/>
                <a:gd name="connsiteY72" fmla="*/ 419307 h 1155697"/>
                <a:gd name="connsiteX73" fmla="*/ 2490787 w 6466537"/>
                <a:gd name="connsiteY73" fmla="*/ 421688 h 1155697"/>
                <a:gd name="connsiteX74" fmla="*/ 2490787 w 6466537"/>
                <a:gd name="connsiteY74" fmla="*/ 412163 h 1155697"/>
                <a:gd name="connsiteX75" fmla="*/ 2557462 w 6466537"/>
                <a:gd name="connsiteY75" fmla="*/ 414544 h 1155697"/>
                <a:gd name="connsiteX76" fmla="*/ 2559844 w 6466537"/>
                <a:gd name="connsiteY76" fmla="*/ 402638 h 1155697"/>
                <a:gd name="connsiteX77" fmla="*/ 2605088 w 6466537"/>
                <a:gd name="connsiteY77" fmla="*/ 402638 h 1155697"/>
                <a:gd name="connsiteX78" fmla="*/ 2607468 w 6466537"/>
                <a:gd name="connsiteY78" fmla="*/ 395495 h 1155697"/>
                <a:gd name="connsiteX79" fmla="*/ 2824163 w 6466537"/>
                <a:gd name="connsiteY79" fmla="*/ 395494 h 1155697"/>
                <a:gd name="connsiteX80" fmla="*/ 2826544 w 6466537"/>
                <a:gd name="connsiteY80" fmla="*/ 378827 h 1155697"/>
                <a:gd name="connsiteX81" fmla="*/ 2888455 w 6466537"/>
                <a:gd name="connsiteY81" fmla="*/ 381207 h 1155697"/>
                <a:gd name="connsiteX82" fmla="*/ 2888456 w 6466537"/>
                <a:gd name="connsiteY82" fmla="*/ 364538 h 1155697"/>
                <a:gd name="connsiteX83" fmla="*/ 2981325 w 6466537"/>
                <a:gd name="connsiteY83" fmla="*/ 364538 h 1155697"/>
                <a:gd name="connsiteX84" fmla="*/ 2981325 w 6466537"/>
                <a:gd name="connsiteY84" fmla="*/ 347870 h 1155697"/>
                <a:gd name="connsiteX85" fmla="*/ 3088480 w 6466537"/>
                <a:gd name="connsiteY85" fmla="*/ 345488 h 1155697"/>
                <a:gd name="connsiteX86" fmla="*/ 3086100 w 6466537"/>
                <a:gd name="connsiteY86" fmla="*/ 333582 h 1155697"/>
                <a:gd name="connsiteX87" fmla="*/ 3212306 w 6466537"/>
                <a:gd name="connsiteY87" fmla="*/ 331201 h 1155697"/>
                <a:gd name="connsiteX88" fmla="*/ 3212306 w 6466537"/>
                <a:gd name="connsiteY88" fmla="*/ 321676 h 1155697"/>
                <a:gd name="connsiteX89" fmla="*/ 3321844 w 6466537"/>
                <a:gd name="connsiteY89" fmla="*/ 319295 h 1155697"/>
                <a:gd name="connsiteX90" fmla="*/ 3319463 w 6466537"/>
                <a:gd name="connsiteY90" fmla="*/ 309770 h 1155697"/>
                <a:gd name="connsiteX91" fmla="*/ 3355181 w 6466537"/>
                <a:gd name="connsiteY91" fmla="*/ 309769 h 1155697"/>
                <a:gd name="connsiteX92" fmla="*/ 3355181 w 6466537"/>
                <a:gd name="connsiteY92" fmla="*/ 305008 h 1155697"/>
                <a:gd name="connsiteX93" fmla="*/ 3476624 w 6466537"/>
                <a:gd name="connsiteY93" fmla="*/ 305007 h 1155697"/>
                <a:gd name="connsiteX94" fmla="*/ 3479007 w 6466537"/>
                <a:gd name="connsiteY94" fmla="*/ 295482 h 1155697"/>
                <a:gd name="connsiteX95" fmla="*/ 3721893 w 6466537"/>
                <a:gd name="connsiteY95" fmla="*/ 297863 h 1155697"/>
                <a:gd name="connsiteX96" fmla="*/ 3721894 w 6466537"/>
                <a:gd name="connsiteY96" fmla="*/ 285957 h 1155697"/>
                <a:gd name="connsiteX97" fmla="*/ 3850480 w 6466537"/>
                <a:gd name="connsiteY97" fmla="*/ 288338 h 1155697"/>
                <a:gd name="connsiteX98" fmla="*/ 3850481 w 6466537"/>
                <a:gd name="connsiteY98" fmla="*/ 278813 h 1155697"/>
                <a:gd name="connsiteX99" fmla="*/ 3938588 w 6466537"/>
                <a:gd name="connsiteY99" fmla="*/ 276431 h 1155697"/>
                <a:gd name="connsiteX100" fmla="*/ 3936205 w 6466537"/>
                <a:gd name="connsiteY100" fmla="*/ 259763 h 1155697"/>
                <a:gd name="connsiteX101" fmla="*/ 3969544 w 6466537"/>
                <a:gd name="connsiteY101" fmla="*/ 259763 h 1155697"/>
                <a:gd name="connsiteX102" fmla="*/ 3969544 w 6466537"/>
                <a:gd name="connsiteY102" fmla="*/ 252619 h 1155697"/>
                <a:gd name="connsiteX103" fmla="*/ 4074319 w 6466537"/>
                <a:gd name="connsiteY103" fmla="*/ 252619 h 1155697"/>
                <a:gd name="connsiteX104" fmla="*/ 4071938 w 6466537"/>
                <a:gd name="connsiteY104" fmla="*/ 238332 h 1155697"/>
                <a:gd name="connsiteX105" fmla="*/ 4110037 w 6466537"/>
                <a:gd name="connsiteY105" fmla="*/ 238332 h 1155697"/>
                <a:gd name="connsiteX106" fmla="*/ 4114799 w 6466537"/>
                <a:gd name="connsiteY106" fmla="*/ 226426 h 1155697"/>
                <a:gd name="connsiteX107" fmla="*/ 4145756 w 6466537"/>
                <a:gd name="connsiteY107" fmla="*/ 226426 h 1155697"/>
                <a:gd name="connsiteX108" fmla="*/ 4236244 w 6466537"/>
                <a:gd name="connsiteY108" fmla="*/ 226426 h 1155697"/>
                <a:gd name="connsiteX109" fmla="*/ 4238625 w 6466537"/>
                <a:gd name="connsiteY109" fmla="*/ 214519 h 1155697"/>
                <a:gd name="connsiteX110" fmla="*/ 4402932 w 6466537"/>
                <a:gd name="connsiteY110" fmla="*/ 216901 h 1155697"/>
                <a:gd name="connsiteX111" fmla="*/ 4407693 w 6466537"/>
                <a:gd name="connsiteY111" fmla="*/ 197851 h 1155697"/>
                <a:gd name="connsiteX112" fmla="*/ 4638675 w 6466537"/>
                <a:gd name="connsiteY112" fmla="*/ 197851 h 1155697"/>
                <a:gd name="connsiteX113" fmla="*/ 4638675 w 6466537"/>
                <a:gd name="connsiteY113" fmla="*/ 190707 h 1155697"/>
                <a:gd name="connsiteX114" fmla="*/ 4776787 w 6466537"/>
                <a:gd name="connsiteY114" fmla="*/ 193088 h 1155697"/>
                <a:gd name="connsiteX115" fmla="*/ 4774406 w 6466537"/>
                <a:gd name="connsiteY115" fmla="*/ 176420 h 1155697"/>
                <a:gd name="connsiteX116" fmla="*/ 4848225 w 6466537"/>
                <a:gd name="connsiteY116" fmla="*/ 176419 h 1155697"/>
                <a:gd name="connsiteX117" fmla="*/ 4845844 w 6466537"/>
                <a:gd name="connsiteY117" fmla="*/ 164513 h 1155697"/>
                <a:gd name="connsiteX118" fmla="*/ 4931569 w 6466537"/>
                <a:gd name="connsiteY118" fmla="*/ 162132 h 1155697"/>
                <a:gd name="connsiteX119" fmla="*/ 4929188 w 6466537"/>
                <a:gd name="connsiteY119" fmla="*/ 154988 h 1155697"/>
                <a:gd name="connsiteX120" fmla="*/ 5083968 w 6466537"/>
                <a:gd name="connsiteY120" fmla="*/ 157370 h 1155697"/>
                <a:gd name="connsiteX121" fmla="*/ 5086350 w 6466537"/>
                <a:gd name="connsiteY121" fmla="*/ 150226 h 1155697"/>
                <a:gd name="connsiteX122" fmla="*/ 5191125 w 6466537"/>
                <a:gd name="connsiteY122" fmla="*/ 150226 h 1155697"/>
                <a:gd name="connsiteX123" fmla="*/ 5191125 w 6466537"/>
                <a:gd name="connsiteY123" fmla="*/ 138320 h 1155697"/>
                <a:gd name="connsiteX124" fmla="*/ 5474494 w 6466537"/>
                <a:gd name="connsiteY124" fmla="*/ 145463 h 1155697"/>
                <a:gd name="connsiteX125" fmla="*/ 5472113 w 6466537"/>
                <a:gd name="connsiteY125" fmla="*/ 131176 h 1155697"/>
                <a:gd name="connsiteX126" fmla="*/ 5545932 w 6466537"/>
                <a:gd name="connsiteY126" fmla="*/ 133557 h 1155697"/>
                <a:gd name="connsiteX127" fmla="*/ 5548312 w 6466537"/>
                <a:gd name="connsiteY127" fmla="*/ 119270 h 1155697"/>
                <a:gd name="connsiteX128" fmla="*/ 5648325 w 6466537"/>
                <a:gd name="connsiteY128" fmla="*/ 121651 h 1155697"/>
                <a:gd name="connsiteX129" fmla="*/ 5650707 w 6466537"/>
                <a:gd name="connsiteY129" fmla="*/ 107364 h 1155697"/>
                <a:gd name="connsiteX130" fmla="*/ 5691187 w 6466537"/>
                <a:gd name="connsiteY130" fmla="*/ 109745 h 1155697"/>
                <a:gd name="connsiteX131" fmla="*/ 5693568 w 6466537"/>
                <a:gd name="connsiteY131" fmla="*/ 90695 h 1155697"/>
                <a:gd name="connsiteX132" fmla="*/ 5738812 w 6466537"/>
                <a:gd name="connsiteY132" fmla="*/ 88313 h 1155697"/>
                <a:gd name="connsiteX133" fmla="*/ 5736431 w 6466537"/>
                <a:gd name="connsiteY133" fmla="*/ 74026 h 1155697"/>
                <a:gd name="connsiteX134" fmla="*/ 5905500 w 6466537"/>
                <a:gd name="connsiteY134" fmla="*/ 71645 h 1155697"/>
                <a:gd name="connsiteX135" fmla="*/ 5905500 w 6466537"/>
                <a:gd name="connsiteY135" fmla="*/ 57357 h 1155697"/>
                <a:gd name="connsiteX136" fmla="*/ 5955506 w 6466537"/>
                <a:gd name="connsiteY136" fmla="*/ 57357 h 1155697"/>
                <a:gd name="connsiteX137" fmla="*/ 5950743 w 6466537"/>
                <a:gd name="connsiteY137" fmla="*/ 45451 h 1155697"/>
                <a:gd name="connsiteX138" fmla="*/ 6029325 w 6466537"/>
                <a:gd name="connsiteY138" fmla="*/ 43069 h 1155697"/>
                <a:gd name="connsiteX139" fmla="*/ 6029325 w 6466537"/>
                <a:gd name="connsiteY139" fmla="*/ 19257 h 1155697"/>
                <a:gd name="connsiteX140" fmla="*/ 6417469 w 6466537"/>
                <a:gd name="connsiteY140" fmla="*/ 14495 h 1155697"/>
                <a:gd name="connsiteX141" fmla="*/ 6465968 w 6466537"/>
                <a:gd name="connsiteY141" fmla="*/ 597 h 1155697"/>
                <a:gd name="connsiteX142" fmla="*/ 6443662 w 6466537"/>
                <a:gd name="connsiteY142" fmla="*/ 2588 h 1155697"/>
                <a:gd name="connsiteX0" fmla="*/ 4423 w 6466247"/>
                <a:gd name="connsiteY0" fmla="*/ 1155697 h 1155697"/>
                <a:gd name="connsiteX1" fmla="*/ 0 w 6466247"/>
                <a:gd name="connsiteY1" fmla="*/ 907464 h 1155697"/>
                <a:gd name="connsiteX2" fmla="*/ 21432 w 6466247"/>
                <a:gd name="connsiteY2" fmla="*/ 907463 h 1155697"/>
                <a:gd name="connsiteX3" fmla="*/ 21431 w 6466247"/>
                <a:gd name="connsiteY3" fmla="*/ 881269 h 1155697"/>
                <a:gd name="connsiteX4" fmla="*/ 52387 w 6466247"/>
                <a:gd name="connsiteY4" fmla="*/ 881270 h 1155697"/>
                <a:gd name="connsiteX5" fmla="*/ 54769 w 6466247"/>
                <a:gd name="connsiteY5" fmla="*/ 864601 h 1155697"/>
                <a:gd name="connsiteX6" fmla="*/ 88106 w 6466247"/>
                <a:gd name="connsiteY6" fmla="*/ 862219 h 1155697"/>
                <a:gd name="connsiteX7" fmla="*/ 88106 w 6466247"/>
                <a:gd name="connsiteY7" fmla="*/ 852695 h 1155697"/>
                <a:gd name="connsiteX8" fmla="*/ 107156 w 6466247"/>
                <a:gd name="connsiteY8" fmla="*/ 850313 h 1155697"/>
                <a:gd name="connsiteX9" fmla="*/ 109537 w 6466247"/>
                <a:gd name="connsiteY9" fmla="*/ 843170 h 1155697"/>
                <a:gd name="connsiteX10" fmla="*/ 128587 w 6466247"/>
                <a:gd name="connsiteY10" fmla="*/ 845551 h 1155697"/>
                <a:gd name="connsiteX11" fmla="*/ 126206 w 6466247"/>
                <a:gd name="connsiteY11" fmla="*/ 836027 h 1155697"/>
                <a:gd name="connsiteX12" fmla="*/ 152400 w 6466247"/>
                <a:gd name="connsiteY12" fmla="*/ 836026 h 1155697"/>
                <a:gd name="connsiteX13" fmla="*/ 154781 w 6466247"/>
                <a:gd name="connsiteY13" fmla="*/ 828882 h 1155697"/>
                <a:gd name="connsiteX14" fmla="*/ 200025 w 6466247"/>
                <a:gd name="connsiteY14" fmla="*/ 831263 h 1155697"/>
                <a:gd name="connsiteX15" fmla="*/ 200025 w 6466247"/>
                <a:gd name="connsiteY15" fmla="*/ 814595 h 1155697"/>
                <a:gd name="connsiteX16" fmla="*/ 307181 w 6466247"/>
                <a:gd name="connsiteY16" fmla="*/ 809832 h 1155697"/>
                <a:gd name="connsiteX17" fmla="*/ 304800 w 6466247"/>
                <a:gd name="connsiteY17" fmla="*/ 797926 h 1155697"/>
                <a:gd name="connsiteX18" fmla="*/ 321469 w 6466247"/>
                <a:gd name="connsiteY18" fmla="*/ 797926 h 1155697"/>
                <a:gd name="connsiteX19" fmla="*/ 321469 w 6466247"/>
                <a:gd name="connsiteY19" fmla="*/ 786019 h 1155697"/>
                <a:gd name="connsiteX20" fmla="*/ 333376 w 6466247"/>
                <a:gd name="connsiteY20" fmla="*/ 786020 h 1155697"/>
                <a:gd name="connsiteX21" fmla="*/ 338137 w 6466247"/>
                <a:gd name="connsiteY21" fmla="*/ 776495 h 1155697"/>
                <a:gd name="connsiteX22" fmla="*/ 421480 w 6466247"/>
                <a:gd name="connsiteY22" fmla="*/ 774113 h 1155697"/>
                <a:gd name="connsiteX23" fmla="*/ 421481 w 6466247"/>
                <a:gd name="connsiteY23" fmla="*/ 747920 h 1155697"/>
                <a:gd name="connsiteX24" fmla="*/ 476250 w 6466247"/>
                <a:gd name="connsiteY24" fmla="*/ 747919 h 1155697"/>
                <a:gd name="connsiteX25" fmla="*/ 476250 w 6466247"/>
                <a:gd name="connsiteY25" fmla="*/ 726488 h 1155697"/>
                <a:gd name="connsiteX26" fmla="*/ 533400 w 6466247"/>
                <a:gd name="connsiteY26" fmla="*/ 728869 h 1155697"/>
                <a:gd name="connsiteX27" fmla="*/ 531019 w 6466247"/>
                <a:gd name="connsiteY27" fmla="*/ 709819 h 1155697"/>
                <a:gd name="connsiteX28" fmla="*/ 585787 w 6466247"/>
                <a:gd name="connsiteY28" fmla="*/ 709820 h 1155697"/>
                <a:gd name="connsiteX29" fmla="*/ 588169 w 6466247"/>
                <a:gd name="connsiteY29" fmla="*/ 697913 h 1155697"/>
                <a:gd name="connsiteX30" fmla="*/ 619125 w 6466247"/>
                <a:gd name="connsiteY30" fmla="*/ 695532 h 1155697"/>
                <a:gd name="connsiteX31" fmla="*/ 621506 w 6466247"/>
                <a:gd name="connsiteY31" fmla="*/ 686008 h 1155697"/>
                <a:gd name="connsiteX32" fmla="*/ 954881 w 6466247"/>
                <a:gd name="connsiteY32" fmla="*/ 683627 h 1155697"/>
                <a:gd name="connsiteX33" fmla="*/ 954881 w 6466247"/>
                <a:gd name="connsiteY33" fmla="*/ 671719 h 1155697"/>
                <a:gd name="connsiteX34" fmla="*/ 966787 w 6466247"/>
                <a:gd name="connsiteY34" fmla="*/ 666957 h 1155697"/>
                <a:gd name="connsiteX35" fmla="*/ 969169 w 6466247"/>
                <a:gd name="connsiteY35" fmla="*/ 652670 h 1155697"/>
                <a:gd name="connsiteX36" fmla="*/ 1038225 w 6466247"/>
                <a:gd name="connsiteY36" fmla="*/ 650288 h 1155697"/>
                <a:gd name="connsiteX37" fmla="*/ 1035844 w 6466247"/>
                <a:gd name="connsiteY37" fmla="*/ 638383 h 1155697"/>
                <a:gd name="connsiteX38" fmla="*/ 1081087 w 6466247"/>
                <a:gd name="connsiteY38" fmla="*/ 636001 h 1155697"/>
                <a:gd name="connsiteX39" fmla="*/ 1078706 w 6466247"/>
                <a:gd name="connsiteY39" fmla="*/ 619333 h 1155697"/>
                <a:gd name="connsiteX40" fmla="*/ 1216819 w 6466247"/>
                <a:gd name="connsiteY40" fmla="*/ 621714 h 1155697"/>
                <a:gd name="connsiteX41" fmla="*/ 1214437 w 6466247"/>
                <a:gd name="connsiteY41" fmla="*/ 609807 h 1155697"/>
                <a:gd name="connsiteX42" fmla="*/ 1314450 w 6466247"/>
                <a:gd name="connsiteY42" fmla="*/ 607426 h 1155697"/>
                <a:gd name="connsiteX43" fmla="*/ 1316832 w 6466247"/>
                <a:gd name="connsiteY43" fmla="*/ 595520 h 1155697"/>
                <a:gd name="connsiteX44" fmla="*/ 1385888 w 6466247"/>
                <a:gd name="connsiteY44" fmla="*/ 593139 h 1155697"/>
                <a:gd name="connsiteX45" fmla="*/ 1383506 w 6466247"/>
                <a:gd name="connsiteY45" fmla="*/ 583613 h 1155697"/>
                <a:gd name="connsiteX46" fmla="*/ 1416843 w 6466247"/>
                <a:gd name="connsiteY46" fmla="*/ 583613 h 1155697"/>
                <a:gd name="connsiteX47" fmla="*/ 1421606 w 6466247"/>
                <a:gd name="connsiteY47" fmla="*/ 574088 h 1155697"/>
                <a:gd name="connsiteX48" fmla="*/ 1469232 w 6466247"/>
                <a:gd name="connsiteY48" fmla="*/ 574089 h 1155697"/>
                <a:gd name="connsiteX49" fmla="*/ 1581149 w 6466247"/>
                <a:gd name="connsiteY49" fmla="*/ 576470 h 1155697"/>
                <a:gd name="connsiteX50" fmla="*/ 1578769 w 6466247"/>
                <a:gd name="connsiteY50" fmla="*/ 545514 h 1155697"/>
                <a:gd name="connsiteX51" fmla="*/ 1626394 w 6466247"/>
                <a:gd name="connsiteY51" fmla="*/ 547894 h 1155697"/>
                <a:gd name="connsiteX52" fmla="*/ 1628774 w 6466247"/>
                <a:gd name="connsiteY52" fmla="*/ 533607 h 1155697"/>
                <a:gd name="connsiteX53" fmla="*/ 1697831 w 6466247"/>
                <a:gd name="connsiteY53" fmla="*/ 535988 h 1155697"/>
                <a:gd name="connsiteX54" fmla="*/ 1700212 w 6466247"/>
                <a:gd name="connsiteY54" fmla="*/ 528844 h 1155697"/>
                <a:gd name="connsiteX55" fmla="*/ 1740693 w 6466247"/>
                <a:gd name="connsiteY55" fmla="*/ 528844 h 1155697"/>
                <a:gd name="connsiteX56" fmla="*/ 1738312 w 6466247"/>
                <a:gd name="connsiteY56" fmla="*/ 516938 h 1155697"/>
                <a:gd name="connsiteX57" fmla="*/ 1819275 w 6466247"/>
                <a:gd name="connsiteY57" fmla="*/ 519320 h 1155697"/>
                <a:gd name="connsiteX58" fmla="*/ 1821657 w 6466247"/>
                <a:gd name="connsiteY58" fmla="*/ 500270 h 1155697"/>
                <a:gd name="connsiteX59" fmla="*/ 1890713 w 6466247"/>
                <a:gd name="connsiteY59" fmla="*/ 497889 h 1155697"/>
                <a:gd name="connsiteX60" fmla="*/ 1888331 w 6466247"/>
                <a:gd name="connsiteY60" fmla="*/ 481219 h 1155697"/>
                <a:gd name="connsiteX61" fmla="*/ 2005012 w 6466247"/>
                <a:gd name="connsiteY61" fmla="*/ 481219 h 1155697"/>
                <a:gd name="connsiteX62" fmla="*/ 2002630 w 6466247"/>
                <a:gd name="connsiteY62" fmla="*/ 462170 h 1155697"/>
                <a:gd name="connsiteX63" fmla="*/ 2059781 w 6466247"/>
                <a:gd name="connsiteY63" fmla="*/ 464551 h 1155697"/>
                <a:gd name="connsiteX64" fmla="*/ 2062162 w 6466247"/>
                <a:gd name="connsiteY64" fmla="*/ 450263 h 1155697"/>
                <a:gd name="connsiteX65" fmla="*/ 2207418 w 6466247"/>
                <a:gd name="connsiteY65" fmla="*/ 452645 h 1155697"/>
                <a:gd name="connsiteX66" fmla="*/ 2207418 w 6466247"/>
                <a:gd name="connsiteY66" fmla="*/ 440738 h 1155697"/>
                <a:gd name="connsiteX67" fmla="*/ 2259806 w 6466247"/>
                <a:gd name="connsiteY67" fmla="*/ 443120 h 1155697"/>
                <a:gd name="connsiteX68" fmla="*/ 2257425 w 6466247"/>
                <a:gd name="connsiteY68" fmla="*/ 435976 h 1155697"/>
                <a:gd name="connsiteX69" fmla="*/ 2333625 w 6466247"/>
                <a:gd name="connsiteY69" fmla="*/ 435976 h 1155697"/>
                <a:gd name="connsiteX70" fmla="*/ 2331244 w 6466247"/>
                <a:gd name="connsiteY70" fmla="*/ 431213 h 1155697"/>
                <a:gd name="connsiteX71" fmla="*/ 2388393 w 6466247"/>
                <a:gd name="connsiteY71" fmla="*/ 431213 h 1155697"/>
                <a:gd name="connsiteX72" fmla="*/ 2386013 w 6466247"/>
                <a:gd name="connsiteY72" fmla="*/ 419307 h 1155697"/>
                <a:gd name="connsiteX73" fmla="*/ 2490787 w 6466247"/>
                <a:gd name="connsiteY73" fmla="*/ 421688 h 1155697"/>
                <a:gd name="connsiteX74" fmla="*/ 2490787 w 6466247"/>
                <a:gd name="connsiteY74" fmla="*/ 412163 h 1155697"/>
                <a:gd name="connsiteX75" fmla="*/ 2557462 w 6466247"/>
                <a:gd name="connsiteY75" fmla="*/ 414544 h 1155697"/>
                <a:gd name="connsiteX76" fmla="*/ 2559844 w 6466247"/>
                <a:gd name="connsiteY76" fmla="*/ 402638 h 1155697"/>
                <a:gd name="connsiteX77" fmla="*/ 2605088 w 6466247"/>
                <a:gd name="connsiteY77" fmla="*/ 402638 h 1155697"/>
                <a:gd name="connsiteX78" fmla="*/ 2607468 w 6466247"/>
                <a:gd name="connsiteY78" fmla="*/ 395495 h 1155697"/>
                <a:gd name="connsiteX79" fmla="*/ 2824163 w 6466247"/>
                <a:gd name="connsiteY79" fmla="*/ 395494 h 1155697"/>
                <a:gd name="connsiteX80" fmla="*/ 2826544 w 6466247"/>
                <a:gd name="connsiteY80" fmla="*/ 378827 h 1155697"/>
                <a:gd name="connsiteX81" fmla="*/ 2888455 w 6466247"/>
                <a:gd name="connsiteY81" fmla="*/ 381207 h 1155697"/>
                <a:gd name="connsiteX82" fmla="*/ 2888456 w 6466247"/>
                <a:gd name="connsiteY82" fmla="*/ 364538 h 1155697"/>
                <a:gd name="connsiteX83" fmla="*/ 2981325 w 6466247"/>
                <a:gd name="connsiteY83" fmla="*/ 364538 h 1155697"/>
                <a:gd name="connsiteX84" fmla="*/ 2981325 w 6466247"/>
                <a:gd name="connsiteY84" fmla="*/ 347870 h 1155697"/>
                <a:gd name="connsiteX85" fmla="*/ 3088480 w 6466247"/>
                <a:gd name="connsiteY85" fmla="*/ 345488 h 1155697"/>
                <a:gd name="connsiteX86" fmla="*/ 3086100 w 6466247"/>
                <a:gd name="connsiteY86" fmla="*/ 333582 h 1155697"/>
                <a:gd name="connsiteX87" fmla="*/ 3212306 w 6466247"/>
                <a:gd name="connsiteY87" fmla="*/ 331201 h 1155697"/>
                <a:gd name="connsiteX88" fmla="*/ 3212306 w 6466247"/>
                <a:gd name="connsiteY88" fmla="*/ 321676 h 1155697"/>
                <a:gd name="connsiteX89" fmla="*/ 3321844 w 6466247"/>
                <a:gd name="connsiteY89" fmla="*/ 319295 h 1155697"/>
                <a:gd name="connsiteX90" fmla="*/ 3319463 w 6466247"/>
                <a:gd name="connsiteY90" fmla="*/ 309770 h 1155697"/>
                <a:gd name="connsiteX91" fmla="*/ 3355181 w 6466247"/>
                <a:gd name="connsiteY91" fmla="*/ 309769 h 1155697"/>
                <a:gd name="connsiteX92" fmla="*/ 3355181 w 6466247"/>
                <a:gd name="connsiteY92" fmla="*/ 305008 h 1155697"/>
                <a:gd name="connsiteX93" fmla="*/ 3476624 w 6466247"/>
                <a:gd name="connsiteY93" fmla="*/ 305007 h 1155697"/>
                <a:gd name="connsiteX94" fmla="*/ 3479007 w 6466247"/>
                <a:gd name="connsiteY94" fmla="*/ 295482 h 1155697"/>
                <a:gd name="connsiteX95" fmla="*/ 3721893 w 6466247"/>
                <a:gd name="connsiteY95" fmla="*/ 297863 h 1155697"/>
                <a:gd name="connsiteX96" fmla="*/ 3721894 w 6466247"/>
                <a:gd name="connsiteY96" fmla="*/ 285957 h 1155697"/>
                <a:gd name="connsiteX97" fmla="*/ 3850480 w 6466247"/>
                <a:gd name="connsiteY97" fmla="*/ 288338 h 1155697"/>
                <a:gd name="connsiteX98" fmla="*/ 3850481 w 6466247"/>
                <a:gd name="connsiteY98" fmla="*/ 278813 h 1155697"/>
                <a:gd name="connsiteX99" fmla="*/ 3938588 w 6466247"/>
                <a:gd name="connsiteY99" fmla="*/ 276431 h 1155697"/>
                <a:gd name="connsiteX100" fmla="*/ 3936205 w 6466247"/>
                <a:gd name="connsiteY100" fmla="*/ 259763 h 1155697"/>
                <a:gd name="connsiteX101" fmla="*/ 3969544 w 6466247"/>
                <a:gd name="connsiteY101" fmla="*/ 259763 h 1155697"/>
                <a:gd name="connsiteX102" fmla="*/ 3969544 w 6466247"/>
                <a:gd name="connsiteY102" fmla="*/ 252619 h 1155697"/>
                <a:gd name="connsiteX103" fmla="*/ 4074319 w 6466247"/>
                <a:gd name="connsiteY103" fmla="*/ 252619 h 1155697"/>
                <a:gd name="connsiteX104" fmla="*/ 4071938 w 6466247"/>
                <a:gd name="connsiteY104" fmla="*/ 238332 h 1155697"/>
                <a:gd name="connsiteX105" fmla="*/ 4110037 w 6466247"/>
                <a:gd name="connsiteY105" fmla="*/ 238332 h 1155697"/>
                <a:gd name="connsiteX106" fmla="*/ 4114799 w 6466247"/>
                <a:gd name="connsiteY106" fmla="*/ 226426 h 1155697"/>
                <a:gd name="connsiteX107" fmla="*/ 4145756 w 6466247"/>
                <a:gd name="connsiteY107" fmla="*/ 226426 h 1155697"/>
                <a:gd name="connsiteX108" fmla="*/ 4236244 w 6466247"/>
                <a:gd name="connsiteY108" fmla="*/ 226426 h 1155697"/>
                <a:gd name="connsiteX109" fmla="*/ 4238625 w 6466247"/>
                <a:gd name="connsiteY109" fmla="*/ 214519 h 1155697"/>
                <a:gd name="connsiteX110" fmla="*/ 4402932 w 6466247"/>
                <a:gd name="connsiteY110" fmla="*/ 216901 h 1155697"/>
                <a:gd name="connsiteX111" fmla="*/ 4407693 w 6466247"/>
                <a:gd name="connsiteY111" fmla="*/ 197851 h 1155697"/>
                <a:gd name="connsiteX112" fmla="*/ 4638675 w 6466247"/>
                <a:gd name="connsiteY112" fmla="*/ 197851 h 1155697"/>
                <a:gd name="connsiteX113" fmla="*/ 4638675 w 6466247"/>
                <a:gd name="connsiteY113" fmla="*/ 190707 h 1155697"/>
                <a:gd name="connsiteX114" fmla="*/ 4776787 w 6466247"/>
                <a:gd name="connsiteY114" fmla="*/ 193088 h 1155697"/>
                <a:gd name="connsiteX115" fmla="*/ 4774406 w 6466247"/>
                <a:gd name="connsiteY115" fmla="*/ 176420 h 1155697"/>
                <a:gd name="connsiteX116" fmla="*/ 4848225 w 6466247"/>
                <a:gd name="connsiteY116" fmla="*/ 176419 h 1155697"/>
                <a:gd name="connsiteX117" fmla="*/ 4845844 w 6466247"/>
                <a:gd name="connsiteY117" fmla="*/ 164513 h 1155697"/>
                <a:gd name="connsiteX118" fmla="*/ 4931569 w 6466247"/>
                <a:gd name="connsiteY118" fmla="*/ 162132 h 1155697"/>
                <a:gd name="connsiteX119" fmla="*/ 4929188 w 6466247"/>
                <a:gd name="connsiteY119" fmla="*/ 154988 h 1155697"/>
                <a:gd name="connsiteX120" fmla="*/ 5083968 w 6466247"/>
                <a:gd name="connsiteY120" fmla="*/ 157370 h 1155697"/>
                <a:gd name="connsiteX121" fmla="*/ 5086350 w 6466247"/>
                <a:gd name="connsiteY121" fmla="*/ 150226 h 1155697"/>
                <a:gd name="connsiteX122" fmla="*/ 5191125 w 6466247"/>
                <a:gd name="connsiteY122" fmla="*/ 150226 h 1155697"/>
                <a:gd name="connsiteX123" fmla="*/ 5191125 w 6466247"/>
                <a:gd name="connsiteY123" fmla="*/ 138320 h 1155697"/>
                <a:gd name="connsiteX124" fmla="*/ 5474494 w 6466247"/>
                <a:gd name="connsiteY124" fmla="*/ 145463 h 1155697"/>
                <a:gd name="connsiteX125" fmla="*/ 5472113 w 6466247"/>
                <a:gd name="connsiteY125" fmla="*/ 131176 h 1155697"/>
                <a:gd name="connsiteX126" fmla="*/ 5545932 w 6466247"/>
                <a:gd name="connsiteY126" fmla="*/ 133557 h 1155697"/>
                <a:gd name="connsiteX127" fmla="*/ 5548312 w 6466247"/>
                <a:gd name="connsiteY127" fmla="*/ 119270 h 1155697"/>
                <a:gd name="connsiteX128" fmla="*/ 5648325 w 6466247"/>
                <a:gd name="connsiteY128" fmla="*/ 121651 h 1155697"/>
                <a:gd name="connsiteX129" fmla="*/ 5650707 w 6466247"/>
                <a:gd name="connsiteY129" fmla="*/ 107364 h 1155697"/>
                <a:gd name="connsiteX130" fmla="*/ 5691187 w 6466247"/>
                <a:gd name="connsiteY130" fmla="*/ 109745 h 1155697"/>
                <a:gd name="connsiteX131" fmla="*/ 5693568 w 6466247"/>
                <a:gd name="connsiteY131" fmla="*/ 90695 h 1155697"/>
                <a:gd name="connsiteX132" fmla="*/ 5738812 w 6466247"/>
                <a:gd name="connsiteY132" fmla="*/ 88313 h 1155697"/>
                <a:gd name="connsiteX133" fmla="*/ 5736431 w 6466247"/>
                <a:gd name="connsiteY133" fmla="*/ 74026 h 1155697"/>
                <a:gd name="connsiteX134" fmla="*/ 5905500 w 6466247"/>
                <a:gd name="connsiteY134" fmla="*/ 71645 h 1155697"/>
                <a:gd name="connsiteX135" fmla="*/ 5905500 w 6466247"/>
                <a:gd name="connsiteY135" fmla="*/ 57357 h 1155697"/>
                <a:gd name="connsiteX136" fmla="*/ 5955506 w 6466247"/>
                <a:gd name="connsiteY136" fmla="*/ 57357 h 1155697"/>
                <a:gd name="connsiteX137" fmla="*/ 5950743 w 6466247"/>
                <a:gd name="connsiteY137" fmla="*/ 45451 h 1155697"/>
                <a:gd name="connsiteX138" fmla="*/ 6029325 w 6466247"/>
                <a:gd name="connsiteY138" fmla="*/ 43069 h 1155697"/>
                <a:gd name="connsiteX139" fmla="*/ 6029325 w 6466247"/>
                <a:gd name="connsiteY139" fmla="*/ 19257 h 1155697"/>
                <a:gd name="connsiteX140" fmla="*/ 6417469 w 6466247"/>
                <a:gd name="connsiteY140" fmla="*/ 14495 h 1155697"/>
                <a:gd name="connsiteX141" fmla="*/ 6465968 w 6466247"/>
                <a:gd name="connsiteY141" fmla="*/ 597 h 1155697"/>
                <a:gd name="connsiteX142" fmla="*/ 6417468 w 6466247"/>
                <a:gd name="connsiteY142" fmla="*/ 2588 h 1155697"/>
                <a:gd name="connsiteX0" fmla="*/ 4423 w 6417762"/>
                <a:gd name="connsiteY0" fmla="*/ 1195646 h 1195646"/>
                <a:gd name="connsiteX1" fmla="*/ 0 w 6417762"/>
                <a:gd name="connsiteY1" fmla="*/ 947413 h 1195646"/>
                <a:gd name="connsiteX2" fmla="*/ 21432 w 6417762"/>
                <a:gd name="connsiteY2" fmla="*/ 947412 h 1195646"/>
                <a:gd name="connsiteX3" fmla="*/ 21431 w 6417762"/>
                <a:gd name="connsiteY3" fmla="*/ 921218 h 1195646"/>
                <a:gd name="connsiteX4" fmla="*/ 52387 w 6417762"/>
                <a:gd name="connsiteY4" fmla="*/ 921219 h 1195646"/>
                <a:gd name="connsiteX5" fmla="*/ 54769 w 6417762"/>
                <a:gd name="connsiteY5" fmla="*/ 904550 h 1195646"/>
                <a:gd name="connsiteX6" fmla="*/ 88106 w 6417762"/>
                <a:gd name="connsiteY6" fmla="*/ 902168 h 1195646"/>
                <a:gd name="connsiteX7" fmla="*/ 88106 w 6417762"/>
                <a:gd name="connsiteY7" fmla="*/ 892644 h 1195646"/>
                <a:gd name="connsiteX8" fmla="*/ 107156 w 6417762"/>
                <a:gd name="connsiteY8" fmla="*/ 890262 h 1195646"/>
                <a:gd name="connsiteX9" fmla="*/ 109537 w 6417762"/>
                <a:gd name="connsiteY9" fmla="*/ 883119 h 1195646"/>
                <a:gd name="connsiteX10" fmla="*/ 128587 w 6417762"/>
                <a:gd name="connsiteY10" fmla="*/ 885500 h 1195646"/>
                <a:gd name="connsiteX11" fmla="*/ 126206 w 6417762"/>
                <a:gd name="connsiteY11" fmla="*/ 875976 h 1195646"/>
                <a:gd name="connsiteX12" fmla="*/ 152400 w 6417762"/>
                <a:gd name="connsiteY12" fmla="*/ 875975 h 1195646"/>
                <a:gd name="connsiteX13" fmla="*/ 154781 w 6417762"/>
                <a:gd name="connsiteY13" fmla="*/ 868831 h 1195646"/>
                <a:gd name="connsiteX14" fmla="*/ 200025 w 6417762"/>
                <a:gd name="connsiteY14" fmla="*/ 871212 h 1195646"/>
                <a:gd name="connsiteX15" fmla="*/ 200025 w 6417762"/>
                <a:gd name="connsiteY15" fmla="*/ 854544 h 1195646"/>
                <a:gd name="connsiteX16" fmla="*/ 307181 w 6417762"/>
                <a:gd name="connsiteY16" fmla="*/ 849781 h 1195646"/>
                <a:gd name="connsiteX17" fmla="*/ 304800 w 6417762"/>
                <a:gd name="connsiteY17" fmla="*/ 837875 h 1195646"/>
                <a:gd name="connsiteX18" fmla="*/ 321469 w 6417762"/>
                <a:gd name="connsiteY18" fmla="*/ 837875 h 1195646"/>
                <a:gd name="connsiteX19" fmla="*/ 321469 w 6417762"/>
                <a:gd name="connsiteY19" fmla="*/ 825968 h 1195646"/>
                <a:gd name="connsiteX20" fmla="*/ 333376 w 6417762"/>
                <a:gd name="connsiteY20" fmla="*/ 825969 h 1195646"/>
                <a:gd name="connsiteX21" fmla="*/ 338137 w 6417762"/>
                <a:gd name="connsiteY21" fmla="*/ 816444 h 1195646"/>
                <a:gd name="connsiteX22" fmla="*/ 421480 w 6417762"/>
                <a:gd name="connsiteY22" fmla="*/ 814062 h 1195646"/>
                <a:gd name="connsiteX23" fmla="*/ 421481 w 6417762"/>
                <a:gd name="connsiteY23" fmla="*/ 787869 h 1195646"/>
                <a:gd name="connsiteX24" fmla="*/ 476250 w 6417762"/>
                <a:gd name="connsiteY24" fmla="*/ 787868 h 1195646"/>
                <a:gd name="connsiteX25" fmla="*/ 476250 w 6417762"/>
                <a:gd name="connsiteY25" fmla="*/ 766437 h 1195646"/>
                <a:gd name="connsiteX26" fmla="*/ 533400 w 6417762"/>
                <a:gd name="connsiteY26" fmla="*/ 768818 h 1195646"/>
                <a:gd name="connsiteX27" fmla="*/ 531019 w 6417762"/>
                <a:gd name="connsiteY27" fmla="*/ 749768 h 1195646"/>
                <a:gd name="connsiteX28" fmla="*/ 585787 w 6417762"/>
                <a:gd name="connsiteY28" fmla="*/ 749769 h 1195646"/>
                <a:gd name="connsiteX29" fmla="*/ 588169 w 6417762"/>
                <a:gd name="connsiteY29" fmla="*/ 737862 h 1195646"/>
                <a:gd name="connsiteX30" fmla="*/ 619125 w 6417762"/>
                <a:gd name="connsiteY30" fmla="*/ 735481 h 1195646"/>
                <a:gd name="connsiteX31" fmla="*/ 621506 w 6417762"/>
                <a:gd name="connsiteY31" fmla="*/ 725957 h 1195646"/>
                <a:gd name="connsiteX32" fmla="*/ 954881 w 6417762"/>
                <a:gd name="connsiteY32" fmla="*/ 723576 h 1195646"/>
                <a:gd name="connsiteX33" fmla="*/ 954881 w 6417762"/>
                <a:gd name="connsiteY33" fmla="*/ 711668 h 1195646"/>
                <a:gd name="connsiteX34" fmla="*/ 966787 w 6417762"/>
                <a:gd name="connsiteY34" fmla="*/ 706906 h 1195646"/>
                <a:gd name="connsiteX35" fmla="*/ 969169 w 6417762"/>
                <a:gd name="connsiteY35" fmla="*/ 692619 h 1195646"/>
                <a:gd name="connsiteX36" fmla="*/ 1038225 w 6417762"/>
                <a:gd name="connsiteY36" fmla="*/ 690237 h 1195646"/>
                <a:gd name="connsiteX37" fmla="*/ 1035844 w 6417762"/>
                <a:gd name="connsiteY37" fmla="*/ 678332 h 1195646"/>
                <a:gd name="connsiteX38" fmla="*/ 1081087 w 6417762"/>
                <a:gd name="connsiteY38" fmla="*/ 675950 h 1195646"/>
                <a:gd name="connsiteX39" fmla="*/ 1078706 w 6417762"/>
                <a:gd name="connsiteY39" fmla="*/ 659282 h 1195646"/>
                <a:gd name="connsiteX40" fmla="*/ 1216819 w 6417762"/>
                <a:gd name="connsiteY40" fmla="*/ 661663 h 1195646"/>
                <a:gd name="connsiteX41" fmla="*/ 1214437 w 6417762"/>
                <a:gd name="connsiteY41" fmla="*/ 649756 h 1195646"/>
                <a:gd name="connsiteX42" fmla="*/ 1314450 w 6417762"/>
                <a:gd name="connsiteY42" fmla="*/ 647375 h 1195646"/>
                <a:gd name="connsiteX43" fmla="*/ 1316832 w 6417762"/>
                <a:gd name="connsiteY43" fmla="*/ 635469 h 1195646"/>
                <a:gd name="connsiteX44" fmla="*/ 1385888 w 6417762"/>
                <a:gd name="connsiteY44" fmla="*/ 633088 h 1195646"/>
                <a:gd name="connsiteX45" fmla="*/ 1383506 w 6417762"/>
                <a:gd name="connsiteY45" fmla="*/ 623562 h 1195646"/>
                <a:gd name="connsiteX46" fmla="*/ 1416843 w 6417762"/>
                <a:gd name="connsiteY46" fmla="*/ 623562 h 1195646"/>
                <a:gd name="connsiteX47" fmla="*/ 1421606 w 6417762"/>
                <a:gd name="connsiteY47" fmla="*/ 614037 h 1195646"/>
                <a:gd name="connsiteX48" fmla="*/ 1469232 w 6417762"/>
                <a:gd name="connsiteY48" fmla="*/ 614038 h 1195646"/>
                <a:gd name="connsiteX49" fmla="*/ 1581149 w 6417762"/>
                <a:gd name="connsiteY49" fmla="*/ 616419 h 1195646"/>
                <a:gd name="connsiteX50" fmla="*/ 1578769 w 6417762"/>
                <a:gd name="connsiteY50" fmla="*/ 585463 h 1195646"/>
                <a:gd name="connsiteX51" fmla="*/ 1626394 w 6417762"/>
                <a:gd name="connsiteY51" fmla="*/ 587843 h 1195646"/>
                <a:gd name="connsiteX52" fmla="*/ 1628774 w 6417762"/>
                <a:gd name="connsiteY52" fmla="*/ 573556 h 1195646"/>
                <a:gd name="connsiteX53" fmla="*/ 1697831 w 6417762"/>
                <a:gd name="connsiteY53" fmla="*/ 575937 h 1195646"/>
                <a:gd name="connsiteX54" fmla="*/ 1700212 w 6417762"/>
                <a:gd name="connsiteY54" fmla="*/ 568793 h 1195646"/>
                <a:gd name="connsiteX55" fmla="*/ 1740693 w 6417762"/>
                <a:gd name="connsiteY55" fmla="*/ 568793 h 1195646"/>
                <a:gd name="connsiteX56" fmla="*/ 1738312 w 6417762"/>
                <a:gd name="connsiteY56" fmla="*/ 556887 h 1195646"/>
                <a:gd name="connsiteX57" fmla="*/ 1819275 w 6417762"/>
                <a:gd name="connsiteY57" fmla="*/ 559269 h 1195646"/>
                <a:gd name="connsiteX58" fmla="*/ 1821657 w 6417762"/>
                <a:gd name="connsiteY58" fmla="*/ 540219 h 1195646"/>
                <a:gd name="connsiteX59" fmla="*/ 1890713 w 6417762"/>
                <a:gd name="connsiteY59" fmla="*/ 537838 h 1195646"/>
                <a:gd name="connsiteX60" fmla="*/ 1888331 w 6417762"/>
                <a:gd name="connsiteY60" fmla="*/ 521168 h 1195646"/>
                <a:gd name="connsiteX61" fmla="*/ 2005012 w 6417762"/>
                <a:gd name="connsiteY61" fmla="*/ 521168 h 1195646"/>
                <a:gd name="connsiteX62" fmla="*/ 2002630 w 6417762"/>
                <a:gd name="connsiteY62" fmla="*/ 502119 h 1195646"/>
                <a:gd name="connsiteX63" fmla="*/ 2059781 w 6417762"/>
                <a:gd name="connsiteY63" fmla="*/ 504500 h 1195646"/>
                <a:gd name="connsiteX64" fmla="*/ 2062162 w 6417762"/>
                <a:gd name="connsiteY64" fmla="*/ 490212 h 1195646"/>
                <a:gd name="connsiteX65" fmla="*/ 2207418 w 6417762"/>
                <a:gd name="connsiteY65" fmla="*/ 492594 h 1195646"/>
                <a:gd name="connsiteX66" fmla="*/ 2207418 w 6417762"/>
                <a:gd name="connsiteY66" fmla="*/ 480687 h 1195646"/>
                <a:gd name="connsiteX67" fmla="*/ 2259806 w 6417762"/>
                <a:gd name="connsiteY67" fmla="*/ 483069 h 1195646"/>
                <a:gd name="connsiteX68" fmla="*/ 2257425 w 6417762"/>
                <a:gd name="connsiteY68" fmla="*/ 475925 h 1195646"/>
                <a:gd name="connsiteX69" fmla="*/ 2333625 w 6417762"/>
                <a:gd name="connsiteY69" fmla="*/ 475925 h 1195646"/>
                <a:gd name="connsiteX70" fmla="*/ 2331244 w 6417762"/>
                <a:gd name="connsiteY70" fmla="*/ 471162 h 1195646"/>
                <a:gd name="connsiteX71" fmla="*/ 2388393 w 6417762"/>
                <a:gd name="connsiteY71" fmla="*/ 471162 h 1195646"/>
                <a:gd name="connsiteX72" fmla="*/ 2386013 w 6417762"/>
                <a:gd name="connsiteY72" fmla="*/ 459256 h 1195646"/>
                <a:gd name="connsiteX73" fmla="*/ 2490787 w 6417762"/>
                <a:gd name="connsiteY73" fmla="*/ 461637 h 1195646"/>
                <a:gd name="connsiteX74" fmla="*/ 2490787 w 6417762"/>
                <a:gd name="connsiteY74" fmla="*/ 452112 h 1195646"/>
                <a:gd name="connsiteX75" fmla="*/ 2557462 w 6417762"/>
                <a:gd name="connsiteY75" fmla="*/ 454493 h 1195646"/>
                <a:gd name="connsiteX76" fmla="*/ 2559844 w 6417762"/>
                <a:gd name="connsiteY76" fmla="*/ 442587 h 1195646"/>
                <a:gd name="connsiteX77" fmla="*/ 2605088 w 6417762"/>
                <a:gd name="connsiteY77" fmla="*/ 442587 h 1195646"/>
                <a:gd name="connsiteX78" fmla="*/ 2607468 w 6417762"/>
                <a:gd name="connsiteY78" fmla="*/ 435444 h 1195646"/>
                <a:gd name="connsiteX79" fmla="*/ 2824163 w 6417762"/>
                <a:gd name="connsiteY79" fmla="*/ 435443 h 1195646"/>
                <a:gd name="connsiteX80" fmla="*/ 2826544 w 6417762"/>
                <a:gd name="connsiteY80" fmla="*/ 418776 h 1195646"/>
                <a:gd name="connsiteX81" fmla="*/ 2888455 w 6417762"/>
                <a:gd name="connsiteY81" fmla="*/ 421156 h 1195646"/>
                <a:gd name="connsiteX82" fmla="*/ 2888456 w 6417762"/>
                <a:gd name="connsiteY82" fmla="*/ 404487 h 1195646"/>
                <a:gd name="connsiteX83" fmla="*/ 2981325 w 6417762"/>
                <a:gd name="connsiteY83" fmla="*/ 404487 h 1195646"/>
                <a:gd name="connsiteX84" fmla="*/ 2981325 w 6417762"/>
                <a:gd name="connsiteY84" fmla="*/ 387819 h 1195646"/>
                <a:gd name="connsiteX85" fmla="*/ 3088480 w 6417762"/>
                <a:gd name="connsiteY85" fmla="*/ 385437 h 1195646"/>
                <a:gd name="connsiteX86" fmla="*/ 3086100 w 6417762"/>
                <a:gd name="connsiteY86" fmla="*/ 373531 h 1195646"/>
                <a:gd name="connsiteX87" fmla="*/ 3212306 w 6417762"/>
                <a:gd name="connsiteY87" fmla="*/ 371150 h 1195646"/>
                <a:gd name="connsiteX88" fmla="*/ 3212306 w 6417762"/>
                <a:gd name="connsiteY88" fmla="*/ 361625 h 1195646"/>
                <a:gd name="connsiteX89" fmla="*/ 3321844 w 6417762"/>
                <a:gd name="connsiteY89" fmla="*/ 359244 h 1195646"/>
                <a:gd name="connsiteX90" fmla="*/ 3319463 w 6417762"/>
                <a:gd name="connsiteY90" fmla="*/ 349719 h 1195646"/>
                <a:gd name="connsiteX91" fmla="*/ 3355181 w 6417762"/>
                <a:gd name="connsiteY91" fmla="*/ 349718 h 1195646"/>
                <a:gd name="connsiteX92" fmla="*/ 3355181 w 6417762"/>
                <a:gd name="connsiteY92" fmla="*/ 344957 h 1195646"/>
                <a:gd name="connsiteX93" fmla="*/ 3476624 w 6417762"/>
                <a:gd name="connsiteY93" fmla="*/ 344956 h 1195646"/>
                <a:gd name="connsiteX94" fmla="*/ 3479007 w 6417762"/>
                <a:gd name="connsiteY94" fmla="*/ 335431 h 1195646"/>
                <a:gd name="connsiteX95" fmla="*/ 3721893 w 6417762"/>
                <a:gd name="connsiteY95" fmla="*/ 337812 h 1195646"/>
                <a:gd name="connsiteX96" fmla="*/ 3721894 w 6417762"/>
                <a:gd name="connsiteY96" fmla="*/ 325906 h 1195646"/>
                <a:gd name="connsiteX97" fmla="*/ 3850480 w 6417762"/>
                <a:gd name="connsiteY97" fmla="*/ 328287 h 1195646"/>
                <a:gd name="connsiteX98" fmla="*/ 3850481 w 6417762"/>
                <a:gd name="connsiteY98" fmla="*/ 318762 h 1195646"/>
                <a:gd name="connsiteX99" fmla="*/ 3938588 w 6417762"/>
                <a:gd name="connsiteY99" fmla="*/ 316380 h 1195646"/>
                <a:gd name="connsiteX100" fmla="*/ 3936205 w 6417762"/>
                <a:gd name="connsiteY100" fmla="*/ 299712 h 1195646"/>
                <a:gd name="connsiteX101" fmla="*/ 3969544 w 6417762"/>
                <a:gd name="connsiteY101" fmla="*/ 299712 h 1195646"/>
                <a:gd name="connsiteX102" fmla="*/ 3969544 w 6417762"/>
                <a:gd name="connsiteY102" fmla="*/ 292568 h 1195646"/>
                <a:gd name="connsiteX103" fmla="*/ 4074319 w 6417762"/>
                <a:gd name="connsiteY103" fmla="*/ 292568 h 1195646"/>
                <a:gd name="connsiteX104" fmla="*/ 4071938 w 6417762"/>
                <a:gd name="connsiteY104" fmla="*/ 278281 h 1195646"/>
                <a:gd name="connsiteX105" fmla="*/ 4110037 w 6417762"/>
                <a:gd name="connsiteY105" fmla="*/ 278281 h 1195646"/>
                <a:gd name="connsiteX106" fmla="*/ 4114799 w 6417762"/>
                <a:gd name="connsiteY106" fmla="*/ 266375 h 1195646"/>
                <a:gd name="connsiteX107" fmla="*/ 4145756 w 6417762"/>
                <a:gd name="connsiteY107" fmla="*/ 266375 h 1195646"/>
                <a:gd name="connsiteX108" fmla="*/ 4236244 w 6417762"/>
                <a:gd name="connsiteY108" fmla="*/ 266375 h 1195646"/>
                <a:gd name="connsiteX109" fmla="*/ 4238625 w 6417762"/>
                <a:gd name="connsiteY109" fmla="*/ 254468 h 1195646"/>
                <a:gd name="connsiteX110" fmla="*/ 4402932 w 6417762"/>
                <a:gd name="connsiteY110" fmla="*/ 256850 h 1195646"/>
                <a:gd name="connsiteX111" fmla="*/ 4407693 w 6417762"/>
                <a:gd name="connsiteY111" fmla="*/ 237800 h 1195646"/>
                <a:gd name="connsiteX112" fmla="*/ 4638675 w 6417762"/>
                <a:gd name="connsiteY112" fmla="*/ 237800 h 1195646"/>
                <a:gd name="connsiteX113" fmla="*/ 4638675 w 6417762"/>
                <a:gd name="connsiteY113" fmla="*/ 230656 h 1195646"/>
                <a:gd name="connsiteX114" fmla="*/ 4776787 w 6417762"/>
                <a:gd name="connsiteY114" fmla="*/ 233037 h 1195646"/>
                <a:gd name="connsiteX115" fmla="*/ 4774406 w 6417762"/>
                <a:gd name="connsiteY115" fmla="*/ 216369 h 1195646"/>
                <a:gd name="connsiteX116" fmla="*/ 4848225 w 6417762"/>
                <a:gd name="connsiteY116" fmla="*/ 216368 h 1195646"/>
                <a:gd name="connsiteX117" fmla="*/ 4845844 w 6417762"/>
                <a:gd name="connsiteY117" fmla="*/ 204462 h 1195646"/>
                <a:gd name="connsiteX118" fmla="*/ 4931569 w 6417762"/>
                <a:gd name="connsiteY118" fmla="*/ 202081 h 1195646"/>
                <a:gd name="connsiteX119" fmla="*/ 4929188 w 6417762"/>
                <a:gd name="connsiteY119" fmla="*/ 194937 h 1195646"/>
                <a:gd name="connsiteX120" fmla="*/ 5083968 w 6417762"/>
                <a:gd name="connsiteY120" fmla="*/ 197319 h 1195646"/>
                <a:gd name="connsiteX121" fmla="*/ 5086350 w 6417762"/>
                <a:gd name="connsiteY121" fmla="*/ 190175 h 1195646"/>
                <a:gd name="connsiteX122" fmla="*/ 5191125 w 6417762"/>
                <a:gd name="connsiteY122" fmla="*/ 190175 h 1195646"/>
                <a:gd name="connsiteX123" fmla="*/ 5191125 w 6417762"/>
                <a:gd name="connsiteY123" fmla="*/ 178269 h 1195646"/>
                <a:gd name="connsiteX124" fmla="*/ 5474494 w 6417762"/>
                <a:gd name="connsiteY124" fmla="*/ 185412 h 1195646"/>
                <a:gd name="connsiteX125" fmla="*/ 5472113 w 6417762"/>
                <a:gd name="connsiteY125" fmla="*/ 171125 h 1195646"/>
                <a:gd name="connsiteX126" fmla="*/ 5545932 w 6417762"/>
                <a:gd name="connsiteY126" fmla="*/ 173506 h 1195646"/>
                <a:gd name="connsiteX127" fmla="*/ 5548312 w 6417762"/>
                <a:gd name="connsiteY127" fmla="*/ 159219 h 1195646"/>
                <a:gd name="connsiteX128" fmla="*/ 5648325 w 6417762"/>
                <a:gd name="connsiteY128" fmla="*/ 161600 h 1195646"/>
                <a:gd name="connsiteX129" fmla="*/ 5650707 w 6417762"/>
                <a:gd name="connsiteY129" fmla="*/ 147313 h 1195646"/>
                <a:gd name="connsiteX130" fmla="*/ 5691187 w 6417762"/>
                <a:gd name="connsiteY130" fmla="*/ 149694 h 1195646"/>
                <a:gd name="connsiteX131" fmla="*/ 5693568 w 6417762"/>
                <a:gd name="connsiteY131" fmla="*/ 130644 h 1195646"/>
                <a:gd name="connsiteX132" fmla="*/ 5738812 w 6417762"/>
                <a:gd name="connsiteY132" fmla="*/ 128262 h 1195646"/>
                <a:gd name="connsiteX133" fmla="*/ 5736431 w 6417762"/>
                <a:gd name="connsiteY133" fmla="*/ 113975 h 1195646"/>
                <a:gd name="connsiteX134" fmla="*/ 5905500 w 6417762"/>
                <a:gd name="connsiteY134" fmla="*/ 111594 h 1195646"/>
                <a:gd name="connsiteX135" fmla="*/ 5905500 w 6417762"/>
                <a:gd name="connsiteY135" fmla="*/ 97306 h 1195646"/>
                <a:gd name="connsiteX136" fmla="*/ 5955506 w 6417762"/>
                <a:gd name="connsiteY136" fmla="*/ 97306 h 1195646"/>
                <a:gd name="connsiteX137" fmla="*/ 5950743 w 6417762"/>
                <a:gd name="connsiteY137" fmla="*/ 85400 h 1195646"/>
                <a:gd name="connsiteX138" fmla="*/ 6029325 w 6417762"/>
                <a:gd name="connsiteY138" fmla="*/ 83018 h 1195646"/>
                <a:gd name="connsiteX139" fmla="*/ 6029325 w 6417762"/>
                <a:gd name="connsiteY139" fmla="*/ 59206 h 1195646"/>
                <a:gd name="connsiteX140" fmla="*/ 6417469 w 6417762"/>
                <a:gd name="connsiteY140" fmla="*/ 54444 h 1195646"/>
                <a:gd name="connsiteX141" fmla="*/ 6365955 w 6417762"/>
                <a:gd name="connsiteY141" fmla="*/ 65 h 1195646"/>
                <a:gd name="connsiteX142" fmla="*/ 6417468 w 6417762"/>
                <a:gd name="connsiteY142" fmla="*/ 42537 h 1195646"/>
                <a:gd name="connsiteX0" fmla="*/ 4423 w 6486654"/>
                <a:gd name="connsiteY0" fmla="*/ 1195646 h 1195646"/>
                <a:gd name="connsiteX1" fmla="*/ 0 w 6486654"/>
                <a:gd name="connsiteY1" fmla="*/ 947413 h 1195646"/>
                <a:gd name="connsiteX2" fmla="*/ 21432 w 6486654"/>
                <a:gd name="connsiteY2" fmla="*/ 947412 h 1195646"/>
                <a:gd name="connsiteX3" fmla="*/ 21431 w 6486654"/>
                <a:gd name="connsiteY3" fmla="*/ 921218 h 1195646"/>
                <a:gd name="connsiteX4" fmla="*/ 52387 w 6486654"/>
                <a:gd name="connsiteY4" fmla="*/ 921219 h 1195646"/>
                <a:gd name="connsiteX5" fmla="*/ 54769 w 6486654"/>
                <a:gd name="connsiteY5" fmla="*/ 904550 h 1195646"/>
                <a:gd name="connsiteX6" fmla="*/ 88106 w 6486654"/>
                <a:gd name="connsiteY6" fmla="*/ 902168 h 1195646"/>
                <a:gd name="connsiteX7" fmla="*/ 88106 w 6486654"/>
                <a:gd name="connsiteY7" fmla="*/ 892644 h 1195646"/>
                <a:gd name="connsiteX8" fmla="*/ 107156 w 6486654"/>
                <a:gd name="connsiteY8" fmla="*/ 890262 h 1195646"/>
                <a:gd name="connsiteX9" fmla="*/ 109537 w 6486654"/>
                <a:gd name="connsiteY9" fmla="*/ 883119 h 1195646"/>
                <a:gd name="connsiteX10" fmla="*/ 128587 w 6486654"/>
                <a:gd name="connsiteY10" fmla="*/ 885500 h 1195646"/>
                <a:gd name="connsiteX11" fmla="*/ 126206 w 6486654"/>
                <a:gd name="connsiteY11" fmla="*/ 875976 h 1195646"/>
                <a:gd name="connsiteX12" fmla="*/ 152400 w 6486654"/>
                <a:gd name="connsiteY12" fmla="*/ 875975 h 1195646"/>
                <a:gd name="connsiteX13" fmla="*/ 154781 w 6486654"/>
                <a:gd name="connsiteY13" fmla="*/ 868831 h 1195646"/>
                <a:gd name="connsiteX14" fmla="*/ 200025 w 6486654"/>
                <a:gd name="connsiteY14" fmla="*/ 871212 h 1195646"/>
                <a:gd name="connsiteX15" fmla="*/ 200025 w 6486654"/>
                <a:gd name="connsiteY15" fmla="*/ 854544 h 1195646"/>
                <a:gd name="connsiteX16" fmla="*/ 307181 w 6486654"/>
                <a:gd name="connsiteY16" fmla="*/ 849781 h 1195646"/>
                <a:gd name="connsiteX17" fmla="*/ 304800 w 6486654"/>
                <a:gd name="connsiteY17" fmla="*/ 837875 h 1195646"/>
                <a:gd name="connsiteX18" fmla="*/ 321469 w 6486654"/>
                <a:gd name="connsiteY18" fmla="*/ 837875 h 1195646"/>
                <a:gd name="connsiteX19" fmla="*/ 321469 w 6486654"/>
                <a:gd name="connsiteY19" fmla="*/ 825968 h 1195646"/>
                <a:gd name="connsiteX20" fmla="*/ 333376 w 6486654"/>
                <a:gd name="connsiteY20" fmla="*/ 825969 h 1195646"/>
                <a:gd name="connsiteX21" fmla="*/ 338137 w 6486654"/>
                <a:gd name="connsiteY21" fmla="*/ 816444 h 1195646"/>
                <a:gd name="connsiteX22" fmla="*/ 421480 w 6486654"/>
                <a:gd name="connsiteY22" fmla="*/ 814062 h 1195646"/>
                <a:gd name="connsiteX23" fmla="*/ 421481 w 6486654"/>
                <a:gd name="connsiteY23" fmla="*/ 787869 h 1195646"/>
                <a:gd name="connsiteX24" fmla="*/ 476250 w 6486654"/>
                <a:gd name="connsiteY24" fmla="*/ 787868 h 1195646"/>
                <a:gd name="connsiteX25" fmla="*/ 476250 w 6486654"/>
                <a:gd name="connsiteY25" fmla="*/ 766437 h 1195646"/>
                <a:gd name="connsiteX26" fmla="*/ 533400 w 6486654"/>
                <a:gd name="connsiteY26" fmla="*/ 768818 h 1195646"/>
                <a:gd name="connsiteX27" fmla="*/ 531019 w 6486654"/>
                <a:gd name="connsiteY27" fmla="*/ 749768 h 1195646"/>
                <a:gd name="connsiteX28" fmla="*/ 585787 w 6486654"/>
                <a:gd name="connsiteY28" fmla="*/ 749769 h 1195646"/>
                <a:gd name="connsiteX29" fmla="*/ 588169 w 6486654"/>
                <a:gd name="connsiteY29" fmla="*/ 737862 h 1195646"/>
                <a:gd name="connsiteX30" fmla="*/ 619125 w 6486654"/>
                <a:gd name="connsiteY30" fmla="*/ 735481 h 1195646"/>
                <a:gd name="connsiteX31" fmla="*/ 621506 w 6486654"/>
                <a:gd name="connsiteY31" fmla="*/ 725957 h 1195646"/>
                <a:gd name="connsiteX32" fmla="*/ 954881 w 6486654"/>
                <a:gd name="connsiteY32" fmla="*/ 723576 h 1195646"/>
                <a:gd name="connsiteX33" fmla="*/ 954881 w 6486654"/>
                <a:gd name="connsiteY33" fmla="*/ 711668 h 1195646"/>
                <a:gd name="connsiteX34" fmla="*/ 966787 w 6486654"/>
                <a:gd name="connsiteY34" fmla="*/ 706906 h 1195646"/>
                <a:gd name="connsiteX35" fmla="*/ 969169 w 6486654"/>
                <a:gd name="connsiteY35" fmla="*/ 692619 h 1195646"/>
                <a:gd name="connsiteX36" fmla="*/ 1038225 w 6486654"/>
                <a:gd name="connsiteY36" fmla="*/ 690237 h 1195646"/>
                <a:gd name="connsiteX37" fmla="*/ 1035844 w 6486654"/>
                <a:gd name="connsiteY37" fmla="*/ 678332 h 1195646"/>
                <a:gd name="connsiteX38" fmla="*/ 1081087 w 6486654"/>
                <a:gd name="connsiteY38" fmla="*/ 675950 h 1195646"/>
                <a:gd name="connsiteX39" fmla="*/ 1078706 w 6486654"/>
                <a:gd name="connsiteY39" fmla="*/ 659282 h 1195646"/>
                <a:gd name="connsiteX40" fmla="*/ 1216819 w 6486654"/>
                <a:gd name="connsiteY40" fmla="*/ 661663 h 1195646"/>
                <a:gd name="connsiteX41" fmla="*/ 1214437 w 6486654"/>
                <a:gd name="connsiteY41" fmla="*/ 649756 h 1195646"/>
                <a:gd name="connsiteX42" fmla="*/ 1314450 w 6486654"/>
                <a:gd name="connsiteY42" fmla="*/ 647375 h 1195646"/>
                <a:gd name="connsiteX43" fmla="*/ 1316832 w 6486654"/>
                <a:gd name="connsiteY43" fmla="*/ 635469 h 1195646"/>
                <a:gd name="connsiteX44" fmla="*/ 1385888 w 6486654"/>
                <a:gd name="connsiteY44" fmla="*/ 633088 h 1195646"/>
                <a:gd name="connsiteX45" fmla="*/ 1383506 w 6486654"/>
                <a:gd name="connsiteY45" fmla="*/ 623562 h 1195646"/>
                <a:gd name="connsiteX46" fmla="*/ 1416843 w 6486654"/>
                <a:gd name="connsiteY46" fmla="*/ 623562 h 1195646"/>
                <a:gd name="connsiteX47" fmla="*/ 1421606 w 6486654"/>
                <a:gd name="connsiteY47" fmla="*/ 614037 h 1195646"/>
                <a:gd name="connsiteX48" fmla="*/ 1469232 w 6486654"/>
                <a:gd name="connsiteY48" fmla="*/ 614038 h 1195646"/>
                <a:gd name="connsiteX49" fmla="*/ 1581149 w 6486654"/>
                <a:gd name="connsiteY49" fmla="*/ 616419 h 1195646"/>
                <a:gd name="connsiteX50" fmla="*/ 1578769 w 6486654"/>
                <a:gd name="connsiteY50" fmla="*/ 585463 h 1195646"/>
                <a:gd name="connsiteX51" fmla="*/ 1626394 w 6486654"/>
                <a:gd name="connsiteY51" fmla="*/ 587843 h 1195646"/>
                <a:gd name="connsiteX52" fmla="*/ 1628774 w 6486654"/>
                <a:gd name="connsiteY52" fmla="*/ 573556 h 1195646"/>
                <a:gd name="connsiteX53" fmla="*/ 1697831 w 6486654"/>
                <a:gd name="connsiteY53" fmla="*/ 575937 h 1195646"/>
                <a:gd name="connsiteX54" fmla="*/ 1700212 w 6486654"/>
                <a:gd name="connsiteY54" fmla="*/ 568793 h 1195646"/>
                <a:gd name="connsiteX55" fmla="*/ 1740693 w 6486654"/>
                <a:gd name="connsiteY55" fmla="*/ 568793 h 1195646"/>
                <a:gd name="connsiteX56" fmla="*/ 1738312 w 6486654"/>
                <a:gd name="connsiteY56" fmla="*/ 556887 h 1195646"/>
                <a:gd name="connsiteX57" fmla="*/ 1819275 w 6486654"/>
                <a:gd name="connsiteY57" fmla="*/ 559269 h 1195646"/>
                <a:gd name="connsiteX58" fmla="*/ 1821657 w 6486654"/>
                <a:gd name="connsiteY58" fmla="*/ 540219 h 1195646"/>
                <a:gd name="connsiteX59" fmla="*/ 1890713 w 6486654"/>
                <a:gd name="connsiteY59" fmla="*/ 537838 h 1195646"/>
                <a:gd name="connsiteX60" fmla="*/ 1888331 w 6486654"/>
                <a:gd name="connsiteY60" fmla="*/ 521168 h 1195646"/>
                <a:gd name="connsiteX61" fmla="*/ 2005012 w 6486654"/>
                <a:gd name="connsiteY61" fmla="*/ 521168 h 1195646"/>
                <a:gd name="connsiteX62" fmla="*/ 2002630 w 6486654"/>
                <a:gd name="connsiteY62" fmla="*/ 502119 h 1195646"/>
                <a:gd name="connsiteX63" fmla="*/ 2059781 w 6486654"/>
                <a:gd name="connsiteY63" fmla="*/ 504500 h 1195646"/>
                <a:gd name="connsiteX64" fmla="*/ 2062162 w 6486654"/>
                <a:gd name="connsiteY64" fmla="*/ 490212 h 1195646"/>
                <a:gd name="connsiteX65" fmla="*/ 2207418 w 6486654"/>
                <a:gd name="connsiteY65" fmla="*/ 492594 h 1195646"/>
                <a:gd name="connsiteX66" fmla="*/ 2207418 w 6486654"/>
                <a:gd name="connsiteY66" fmla="*/ 480687 h 1195646"/>
                <a:gd name="connsiteX67" fmla="*/ 2259806 w 6486654"/>
                <a:gd name="connsiteY67" fmla="*/ 483069 h 1195646"/>
                <a:gd name="connsiteX68" fmla="*/ 2257425 w 6486654"/>
                <a:gd name="connsiteY68" fmla="*/ 475925 h 1195646"/>
                <a:gd name="connsiteX69" fmla="*/ 2333625 w 6486654"/>
                <a:gd name="connsiteY69" fmla="*/ 475925 h 1195646"/>
                <a:gd name="connsiteX70" fmla="*/ 2331244 w 6486654"/>
                <a:gd name="connsiteY70" fmla="*/ 471162 h 1195646"/>
                <a:gd name="connsiteX71" fmla="*/ 2388393 w 6486654"/>
                <a:gd name="connsiteY71" fmla="*/ 471162 h 1195646"/>
                <a:gd name="connsiteX72" fmla="*/ 2386013 w 6486654"/>
                <a:gd name="connsiteY72" fmla="*/ 459256 h 1195646"/>
                <a:gd name="connsiteX73" fmla="*/ 2490787 w 6486654"/>
                <a:gd name="connsiteY73" fmla="*/ 461637 h 1195646"/>
                <a:gd name="connsiteX74" fmla="*/ 2490787 w 6486654"/>
                <a:gd name="connsiteY74" fmla="*/ 452112 h 1195646"/>
                <a:gd name="connsiteX75" fmla="*/ 2557462 w 6486654"/>
                <a:gd name="connsiteY75" fmla="*/ 454493 h 1195646"/>
                <a:gd name="connsiteX76" fmla="*/ 2559844 w 6486654"/>
                <a:gd name="connsiteY76" fmla="*/ 442587 h 1195646"/>
                <a:gd name="connsiteX77" fmla="*/ 2605088 w 6486654"/>
                <a:gd name="connsiteY77" fmla="*/ 442587 h 1195646"/>
                <a:gd name="connsiteX78" fmla="*/ 2607468 w 6486654"/>
                <a:gd name="connsiteY78" fmla="*/ 435444 h 1195646"/>
                <a:gd name="connsiteX79" fmla="*/ 2824163 w 6486654"/>
                <a:gd name="connsiteY79" fmla="*/ 435443 h 1195646"/>
                <a:gd name="connsiteX80" fmla="*/ 2826544 w 6486654"/>
                <a:gd name="connsiteY80" fmla="*/ 418776 h 1195646"/>
                <a:gd name="connsiteX81" fmla="*/ 2888455 w 6486654"/>
                <a:gd name="connsiteY81" fmla="*/ 421156 h 1195646"/>
                <a:gd name="connsiteX82" fmla="*/ 2888456 w 6486654"/>
                <a:gd name="connsiteY82" fmla="*/ 404487 h 1195646"/>
                <a:gd name="connsiteX83" fmla="*/ 2981325 w 6486654"/>
                <a:gd name="connsiteY83" fmla="*/ 404487 h 1195646"/>
                <a:gd name="connsiteX84" fmla="*/ 2981325 w 6486654"/>
                <a:gd name="connsiteY84" fmla="*/ 387819 h 1195646"/>
                <a:gd name="connsiteX85" fmla="*/ 3088480 w 6486654"/>
                <a:gd name="connsiteY85" fmla="*/ 385437 h 1195646"/>
                <a:gd name="connsiteX86" fmla="*/ 3086100 w 6486654"/>
                <a:gd name="connsiteY86" fmla="*/ 373531 h 1195646"/>
                <a:gd name="connsiteX87" fmla="*/ 3212306 w 6486654"/>
                <a:gd name="connsiteY87" fmla="*/ 371150 h 1195646"/>
                <a:gd name="connsiteX88" fmla="*/ 3212306 w 6486654"/>
                <a:gd name="connsiteY88" fmla="*/ 361625 h 1195646"/>
                <a:gd name="connsiteX89" fmla="*/ 3321844 w 6486654"/>
                <a:gd name="connsiteY89" fmla="*/ 359244 h 1195646"/>
                <a:gd name="connsiteX90" fmla="*/ 3319463 w 6486654"/>
                <a:gd name="connsiteY90" fmla="*/ 349719 h 1195646"/>
                <a:gd name="connsiteX91" fmla="*/ 3355181 w 6486654"/>
                <a:gd name="connsiteY91" fmla="*/ 349718 h 1195646"/>
                <a:gd name="connsiteX92" fmla="*/ 3355181 w 6486654"/>
                <a:gd name="connsiteY92" fmla="*/ 344957 h 1195646"/>
                <a:gd name="connsiteX93" fmla="*/ 3476624 w 6486654"/>
                <a:gd name="connsiteY93" fmla="*/ 344956 h 1195646"/>
                <a:gd name="connsiteX94" fmla="*/ 3479007 w 6486654"/>
                <a:gd name="connsiteY94" fmla="*/ 335431 h 1195646"/>
                <a:gd name="connsiteX95" fmla="*/ 3721893 w 6486654"/>
                <a:gd name="connsiteY95" fmla="*/ 337812 h 1195646"/>
                <a:gd name="connsiteX96" fmla="*/ 3721894 w 6486654"/>
                <a:gd name="connsiteY96" fmla="*/ 325906 h 1195646"/>
                <a:gd name="connsiteX97" fmla="*/ 3850480 w 6486654"/>
                <a:gd name="connsiteY97" fmla="*/ 328287 h 1195646"/>
                <a:gd name="connsiteX98" fmla="*/ 3850481 w 6486654"/>
                <a:gd name="connsiteY98" fmla="*/ 318762 h 1195646"/>
                <a:gd name="connsiteX99" fmla="*/ 3938588 w 6486654"/>
                <a:gd name="connsiteY99" fmla="*/ 316380 h 1195646"/>
                <a:gd name="connsiteX100" fmla="*/ 3936205 w 6486654"/>
                <a:gd name="connsiteY100" fmla="*/ 299712 h 1195646"/>
                <a:gd name="connsiteX101" fmla="*/ 3969544 w 6486654"/>
                <a:gd name="connsiteY101" fmla="*/ 299712 h 1195646"/>
                <a:gd name="connsiteX102" fmla="*/ 3969544 w 6486654"/>
                <a:gd name="connsiteY102" fmla="*/ 292568 h 1195646"/>
                <a:gd name="connsiteX103" fmla="*/ 4074319 w 6486654"/>
                <a:gd name="connsiteY103" fmla="*/ 292568 h 1195646"/>
                <a:gd name="connsiteX104" fmla="*/ 4071938 w 6486654"/>
                <a:gd name="connsiteY104" fmla="*/ 278281 h 1195646"/>
                <a:gd name="connsiteX105" fmla="*/ 4110037 w 6486654"/>
                <a:gd name="connsiteY105" fmla="*/ 278281 h 1195646"/>
                <a:gd name="connsiteX106" fmla="*/ 4114799 w 6486654"/>
                <a:gd name="connsiteY106" fmla="*/ 266375 h 1195646"/>
                <a:gd name="connsiteX107" fmla="*/ 4145756 w 6486654"/>
                <a:gd name="connsiteY107" fmla="*/ 266375 h 1195646"/>
                <a:gd name="connsiteX108" fmla="*/ 4236244 w 6486654"/>
                <a:gd name="connsiteY108" fmla="*/ 266375 h 1195646"/>
                <a:gd name="connsiteX109" fmla="*/ 4238625 w 6486654"/>
                <a:gd name="connsiteY109" fmla="*/ 254468 h 1195646"/>
                <a:gd name="connsiteX110" fmla="*/ 4402932 w 6486654"/>
                <a:gd name="connsiteY110" fmla="*/ 256850 h 1195646"/>
                <a:gd name="connsiteX111" fmla="*/ 4407693 w 6486654"/>
                <a:gd name="connsiteY111" fmla="*/ 237800 h 1195646"/>
                <a:gd name="connsiteX112" fmla="*/ 4638675 w 6486654"/>
                <a:gd name="connsiteY112" fmla="*/ 237800 h 1195646"/>
                <a:gd name="connsiteX113" fmla="*/ 4638675 w 6486654"/>
                <a:gd name="connsiteY113" fmla="*/ 230656 h 1195646"/>
                <a:gd name="connsiteX114" fmla="*/ 4776787 w 6486654"/>
                <a:gd name="connsiteY114" fmla="*/ 233037 h 1195646"/>
                <a:gd name="connsiteX115" fmla="*/ 4774406 w 6486654"/>
                <a:gd name="connsiteY115" fmla="*/ 216369 h 1195646"/>
                <a:gd name="connsiteX116" fmla="*/ 4848225 w 6486654"/>
                <a:gd name="connsiteY116" fmla="*/ 216368 h 1195646"/>
                <a:gd name="connsiteX117" fmla="*/ 4845844 w 6486654"/>
                <a:gd name="connsiteY117" fmla="*/ 204462 h 1195646"/>
                <a:gd name="connsiteX118" fmla="*/ 4931569 w 6486654"/>
                <a:gd name="connsiteY118" fmla="*/ 202081 h 1195646"/>
                <a:gd name="connsiteX119" fmla="*/ 4929188 w 6486654"/>
                <a:gd name="connsiteY119" fmla="*/ 194937 h 1195646"/>
                <a:gd name="connsiteX120" fmla="*/ 5083968 w 6486654"/>
                <a:gd name="connsiteY120" fmla="*/ 197319 h 1195646"/>
                <a:gd name="connsiteX121" fmla="*/ 5086350 w 6486654"/>
                <a:gd name="connsiteY121" fmla="*/ 190175 h 1195646"/>
                <a:gd name="connsiteX122" fmla="*/ 5191125 w 6486654"/>
                <a:gd name="connsiteY122" fmla="*/ 190175 h 1195646"/>
                <a:gd name="connsiteX123" fmla="*/ 5191125 w 6486654"/>
                <a:gd name="connsiteY123" fmla="*/ 178269 h 1195646"/>
                <a:gd name="connsiteX124" fmla="*/ 5474494 w 6486654"/>
                <a:gd name="connsiteY124" fmla="*/ 185412 h 1195646"/>
                <a:gd name="connsiteX125" fmla="*/ 5472113 w 6486654"/>
                <a:gd name="connsiteY125" fmla="*/ 171125 h 1195646"/>
                <a:gd name="connsiteX126" fmla="*/ 5545932 w 6486654"/>
                <a:gd name="connsiteY126" fmla="*/ 173506 h 1195646"/>
                <a:gd name="connsiteX127" fmla="*/ 5548312 w 6486654"/>
                <a:gd name="connsiteY127" fmla="*/ 159219 h 1195646"/>
                <a:gd name="connsiteX128" fmla="*/ 5648325 w 6486654"/>
                <a:gd name="connsiteY128" fmla="*/ 161600 h 1195646"/>
                <a:gd name="connsiteX129" fmla="*/ 5650707 w 6486654"/>
                <a:gd name="connsiteY129" fmla="*/ 147313 h 1195646"/>
                <a:gd name="connsiteX130" fmla="*/ 5691187 w 6486654"/>
                <a:gd name="connsiteY130" fmla="*/ 149694 h 1195646"/>
                <a:gd name="connsiteX131" fmla="*/ 5693568 w 6486654"/>
                <a:gd name="connsiteY131" fmla="*/ 130644 h 1195646"/>
                <a:gd name="connsiteX132" fmla="*/ 5738812 w 6486654"/>
                <a:gd name="connsiteY132" fmla="*/ 128262 h 1195646"/>
                <a:gd name="connsiteX133" fmla="*/ 5736431 w 6486654"/>
                <a:gd name="connsiteY133" fmla="*/ 113975 h 1195646"/>
                <a:gd name="connsiteX134" fmla="*/ 5905500 w 6486654"/>
                <a:gd name="connsiteY134" fmla="*/ 111594 h 1195646"/>
                <a:gd name="connsiteX135" fmla="*/ 5905500 w 6486654"/>
                <a:gd name="connsiteY135" fmla="*/ 97306 h 1195646"/>
                <a:gd name="connsiteX136" fmla="*/ 5955506 w 6486654"/>
                <a:gd name="connsiteY136" fmla="*/ 97306 h 1195646"/>
                <a:gd name="connsiteX137" fmla="*/ 5950743 w 6486654"/>
                <a:gd name="connsiteY137" fmla="*/ 85400 h 1195646"/>
                <a:gd name="connsiteX138" fmla="*/ 6029325 w 6486654"/>
                <a:gd name="connsiteY138" fmla="*/ 83018 h 1195646"/>
                <a:gd name="connsiteX139" fmla="*/ 6029325 w 6486654"/>
                <a:gd name="connsiteY139" fmla="*/ 59206 h 1195646"/>
                <a:gd name="connsiteX140" fmla="*/ 6417469 w 6486654"/>
                <a:gd name="connsiteY140" fmla="*/ 54444 h 1195646"/>
                <a:gd name="connsiteX141" fmla="*/ 6365955 w 6486654"/>
                <a:gd name="connsiteY141" fmla="*/ 65 h 1195646"/>
                <a:gd name="connsiteX142" fmla="*/ 6486524 w 6486654"/>
                <a:gd name="connsiteY142" fmla="*/ 42537 h 1195646"/>
                <a:gd name="connsiteX0" fmla="*/ 4423 w 6486742"/>
                <a:gd name="connsiteY0" fmla="*/ 1153837 h 1153837"/>
                <a:gd name="connsiteX1" fmla="*/ 0 w 6486742"/>
                <a:gd name="connsiteY1" fmla="*/ 905604 h 1153837"/>
                <a:gd name="connsiteX2" fmla="*/ 21432 w 6486742"/>
                <a:gd name="connsiteY2" fmla="*/ 905603 h 1153837"/>
                <a:gd name="connsiteX3" fmla="*/ 21431 w 6486742"/>
                <a:gd name="connsiteY3" fmla="*/ 879409 h 1153837"/>
                <a:gd name="connsiteX4" fmla="*/ 52387 w 6486742"/>
                <a:gd name="connsiteY4" fmla="*/ 879410 h 1153837"/>
                <a:gd name="connsiteX5" fmla="*/ 54769 w 6486742"/>
                <a:gd name="connsiteY5" fmla="*/ 862741 h 1153837"/>
                <a:gd name="connsiteX6" fmla="*/ 88106 w 6486742"/>
                <a:gd name="connsiteY6" fmla="*/ 860359 h 1153837"/>
                <a:gd name="connsiteX7" fmla="*/ 88106 w 6486742"/>
                <a:gd name="connsiteY7" fmla="*/ 850835 h 1153837"/>
                <a:gd name="connsiteX8" fmla="*/ 107156 w 6486742"/>
                <a:gd name="connsiteY8" fmla="*/ 848453 h 1153837"/>
                <a:gd name="connsiteX9" fmla="*/ 109537 w 6486742"/>
                <a:gd name="connsiteY9" fmla="*/ 841310 h 1153837"/>
                <a:gd name="connsiteX10" fmla="*/ 128587 w 6486742"/>
                <a:gd name="connsiteY10" fmla="*/ 843691 h 1153837"/>
                <a:gd name="connsiteX11" fmla="*/ 126206 w 6486742"/>
                <a:gd name="connsiteY11" fmla="*/ 834167 h 1153837"/>
                <a:gd name="connsiteX12" fmla="*/ 152400 w 6486742"/>
                <a:gd name="connsiteY12" fmla="*/ 834166 h 1153837"/>
                <a:gd name="connsiteX13" fmla="*/ 154781 w 6486742"/>
                <a:gd name="connsiteY13" fmla="*/ 827022 h 1153837"/>
                <a:gd name="connsiteX14" fmla="*/ 200025 w 6486742"/>
                <a:gd name="connsiteY14" fmla="*/ 829403 h 1153837"/>
                <a:gd name="connsiteX15" fmla="*/ 200025 w 6486742"/>
                <a:gd name="connsiteY15" fmla="*/ 812735 h 1153837"/>
                <a:gd name="connsiteX16" fmla="*/ 307181 w 6486742"/>
                <a:gd name="connsiteY16" fmla="*/ 807972 h 1153837"/>
                <a:gd name="connsiteX17" fmla="*/ 304800 w 6486742"/>
                <a:gd name="connsiteY17" fmla="*/ 796066 h 1153837"/>
                <a:gd name="connsiteX18" fmla="*/ 321469 w 6486742"/>
                <a:gd name="connsiteY18" fmla="*/ 796066 h 1153837"/>
                <a:gd name="connsiteX19" fmla="*/ 321469 w 6486742"/>
                <a:gd name="connsiteY19" fmla="*/ 784159 h 1153837"/>
                <a:gd name="connsiteX20" fmla="*/ 333376 w 6486742"/>
                <a:gd name="connsiteY20" fmla="*/ 784160 h 1153837"/>
                <a:gd name="connsiteX21" fmla="*/ 338137 w 6486742"/>
                <a:gd name="connsiteY21" fmla="*/ 774635 h 1153837"/>
                <a:gd name="connsiteX22" fmla="*/ 421480 w 6486742"/>
                <a:gd name="connsiteY22" fmla="*/ 772253 h 1153837"/>
                <a:gd name="connsiteX23" fmla="*/ 421481 w 6486742"/>
                <a:gd name="connsiteY23" fmla="*/ 746060 h 1153837"/>
                <a:gd name="connsiteX24" fmla="*/ 476250 w 6486742"/>
                <a:gd name="connsiteY24" fmla="*/ 746059 h 1153837"/>
                <a:gd name="connsiteX25" fmla="*/ 476250 w 6486742"/>
                <a:gd name="connsiteY25" fmla="*/ 724628 h 1153837"/>
                <a:gd name="connsiteX26" fmla="*/ 533400 w 6486742"/>
                <a:gd name="connsiteY26" fmla="*/ 727009 h 1153837"/>
                <a:gd name="connsiteX27" fmla="*/ 531019 w 6486742"/>
                <a:gd name="connsiteY27" fmla="*/ 707959 h 1153837"/>
                <a:gd name="connsiteX28" fmla="*/ 585787 w 6486742"/>
                <a:gd name="connsiteY28" fmla="*/ 707960 h 1153837"/>
                <a:gd name="connsiteX29" fmla="*/ 588169 w 6486742"/>
                <a:gd name="connsiteY29" fmla="*/ 696053 h 1153837"/>
                <a:gd name="connsiteX30" fmla="*/ 619125 w 6486742"/>
                <a:gd name="connsiteY30" fmla="*/ 693672 h 1153837"/>
                <a:gd name="connsiteX31" fmla="*/ 621506 w 6486742"/>
                <a:gd name="connsiteY31" fmla="*/ 684148 h 1153837"/>
                <a:gd name="connsiteX32" fmla="*/ 954881 w 6486742"/>
                <a:gd name="connsiteY32" fmla="*/ 681767 h 1153837"/>
                <a:gd name="connsiteX33" fmla="*/ 954881 w 6486742"/>
                <a:gd name="connsiteY33" fmla="*/ 669859 h 1153837"/>
                <a:gd name="connsiteX34" fmla="*/ 966787 w 6486742"/>
                <a:gd name="connsiteY34" fmla="*/ 665097 h 1153837"/>
                <a:gd name="connsiteX35" fmla="*/ 969169 w 6486742"/>
                <a:gd name="connsiteY35" fmla="*/ 650810 h 1153837"/>
                <a:gd name="connsiteX36" fmla="*/ 1038225 w 6486742"/>
                <a:gd name="connsiteY36" fmla="*/ 648428 h 1153837"/>
                <a:gd name="connsiteX37" fmla="*/ 1035844 w 6486742"/>
                <a:gd name="connsiteY37" fmla="*/ 636523 h 1153837"/>
                <a:gd name="connsiteX38" fmla="*/ 1081087 w 6486742"/>
                <a:gd name="connsiteY38" fmla="*/ 634141 h 1153837"/>
                <a:gd name="connsiteX39" fmla="*/ 1078706 w 6486742"/>
                <a:gd name="connsiteY39" fmla="*/ 617473 h 1153837"/>
                <a:gd name="connsiteX40" fmla="*/ 1216819 w 6486742"/>
                <a:gd name="connsiteY40" fmla="*/ 619854 h 1153837"/>
                <a:gd name="connsiteX41" fmla="*/ 1214437 w 6486742"/>
                <a:gd name="connsiteY41" fmla="*/ 607947 h 1153837"/>
                <a:gd name="connsiteX42" fmla="*/ 1314450 w 6486742"/>
                <a:gd name="connsiteY42" fmla="*/ 605566 h 1153837"/>
                <a:gd name="connsiteX43" fmla="*/ 1316832 w 6486742"/>
                <a:gd name="connsiteY43" fmla="*/ 593660 h 1153837"/>
                <a:gd name="connsiteX44" fmla="*/ 1385888 w 6486742"/>
                <a:gd name="connsiteY44" fmla="*/ 591279 h 1153837"/>
                <a:gd name="connsiteX45" fmla="*/ 1383506 w 6486742"/>
                <a:gd name="connsiteY45" fmla="*/ 581753 h 1153837"/>
                <a:gd name="connsiteX46" fmla="*/ 1416843 w 6486742"/>
                <a:gd name="connsiteY46" fmla="*/ 581753 h 1153837"/>
                <a:gd name="connsiteX47" fmla="*/ 1421606 w 6486742"/>
                <a:gd name="connsiteY47" fmla="*/ 572228 h 1153837"/>
                <a:gd name="connsiteX48" fmla="*/ 1469232 w 6486742"/>
                <a:gd name="connsiteY48" fmla="*/ 572229 h 1153837"/>
                <a:gd name="connsiteX49" fmla="*/ 1581149 w 6486742"/>
                <a:gd name="connsiteY49" fmla="*/ 574610 h 1153837"/>
                <a:gd name="connsiteX50" fmla="*/ 1578769 w 6486742"/>
                <a:gd name="connsiteY50" fmla="*/ 543654 h 1153837"/>
                <a:gd name="connsiteX51" fmla="*/ 1626394 w 6486742"/>
                <a:gd name="connsiteY51" fmla="*/ 546034 h 1153837"/>
                <a:gd name="connsiteX52" fmla="*/ 1628774 w 6486742"/>
                <a:gd name="connsiteY52" fmla="*/ 531747 h 1153837"/>
                <a:gd name="connsiteX53" fmla="*/ 1697831 w 6486742"/>
                <a:gd name="connsiteY53" fmla="*/ 534128 h 1153837"/>
                <a:gd name="connsiteX54" fmla="*/ 1700212 w 6486742"/>
                <a:gd name="connsiteY54" fmla="*/ 526984 h 1153837"/>
                <a:gd name="connsiteX55" fmla="*/ 1740693 w 6486742"/>
                <a:gd name="connsiteY55" fmla="*/ 526984 h 1153837"/>
                <a:gd name="connsiteX56" fmla="*/ 1738312 w 6486742"/>
                <a:gd name="connsiteY56" fmla="*/ 515078 h 1153837"/>
                <a:gd name="connsiteX57" fmla="*/ 1819275 w 6486742"/>
                <a:gd name="connsiteY57" fmla="*/ 517460 h 1153837"/>
                <a:gd name="connsiteX58" fmla="*/ 1821657 w 6486742"/>
                <a:gd name="connsiteY58" fmla="*/ 498410 h 1153837"/>
                <a:gd name="connsiteX59" fmla="*/ 1890713 w 6486742"/>
                <a:gd name="connsiteY59" fmla="*/ 496029 h 1153837"/>
                <a:gd name="connsiteX60" fmla="*/ 1888331 w 6486742"/>
                <a:gd name="connsiteY60" fmla="*/ 479359 h 1153837"/>
                <a:gd name="connsiteX61" fmla="*/ 2005012 w 6486742"/>
                <a:gd name="connsiteY61" fmla="*/ 479359 h 1153837"/>
                <a:gd name="connsiteX62" fmla="*/ 2002630 w 6486742"/>
                <a:gd name="connsiteY62" fmla="*/ 460310 h 1153837"/>
                <a:gd name="connsiteX63" fmla="*/ 2059781 w 6486742"/>
                <a:gd name="connsiteY63" fmla="*/ 462691 h 1153837"/>
                <a:gd name="connsiteX64" fmla="*/ 2062162 w 6486742"/>
                <a:gd name="connsiteY64" fmla="*/ 448403 h 1153837"/>
                <a:gd name="connsiteX65" fmla="*/ 2207418 w 6486742"/>
                <a:gd name="connsiteY65" fmla="*/ 450785 h 1153837"/>
                <a:gd name="connsiteX66" fmla="*/ 2207418 w 6486742"/>
                <a:gd name="connsiteY66" fmla="*/ 438878 h 1153837"/>
                <a:gd name="connsiteX67" fmla="*/ 2259806 w 6486742"/>
                <a:gd name="connsiteY67" fmla="*/ 441260 h 1153837"/>
                <a:gd name="connsiteX68" fmla="*/ 2257425 w 6486742"/>
                <a:gd name="connsiteY68" fmla="*/ 434116 h 1153837"/>
                <a:gd name="connsiteX69" fmla="*/ 2333625 w 6486742"/>
                <a:gd name="connsiteY69" fmla="*/ 434116 h 1153837"/>
                <a:gd name="connsiteX70" fmla="*/ 2331244 w 6486742"/>
                <a:gd name="connsiteY70" fmla="*/ 429353 h 1153837"/>
                <a:gd name="connsiteX71" fmla="*/ 2388393 w 6486742"/>
                <a:gd name="connsiteY71" fmla="*/ 429353 h 1153837"/>
                <a:gd name="connsiteX72" fmla="*/ 2386013 w 6486742"/>
                <a:gd name="connsiteY72" fmla="*/ 417447 h 1153837"/>
                <a:gd name="connsiteX73" fmla="*/ 2490787 w 6486742"/>
                <a:gd name="connsiteY73" fmla="*/ 419828 h 1153837"/>
                <a:gd name="connsiteX74" fmla="*/ 2490787 w 6486742"/>
                <a:gd name="connsiteY74" fmla="*/ 410303 h 1153837"/>
                <a:gd name="connsiteX75" fmla="*/ 2557462 w 6486742"/>
                <a:gd name="connsiteY75" fmla="*/ 412684 h 1153837"/>
                <a:gd name="connsiteX76" fmla="*/ 2559844 w 6486742"/>
                <a:gd name="connsiteY76" fmla="*/ 400778 h 1153837"/>
                <a:gd name="connsiteX77" fmla="*/ 2605088 w 6486742"/>
                <a:gd name="connsiteY77" fmla="*/ 400778 h 1153837"/>
                <a:gd name="connsiteX78" fmla="*/ 2607468 w 6486742"/>
                <a:gd name="connsiteY78" fmla="*/ 393635 h 1153837"/>
                <a:gd name="connsiteX79" fmla="*/ 2824163 w 6486742"/>
                <a:gd name="connsiteY79" fmla="*/ 393634 h 1153837"/>
                <a:gd name="connsiteX80" fmla="*/ 2826544 w 6486742"/>
                <a:gd name="connsiteY80" fmla="*/ 376967 h 1153837"/>
                <a:gd name="connsiteX81" fmla="*/ 2888455 w 6486742"/>
                <a:gd name="connsiteY81" fmla="*/ 379347 h 1153837"/>
                <a:gd name="connsiteX82" fmla="*/ 2888456 w 6486742"/>
                <a:gd name="connsiteY82" fmla="*/ 362678 h 1153837"/>
                <a:gd name="connsiteX83" fmla="*/ 2981325 w 6486742"/>
                <a:gd name="connsiteY83" fmla="*/ 362678 h 1153837"/>
                <a:gd name="connsiteX84" fmla="*/ 2981325 w 6486742"/>
                <a:gd name="connsiteY84" fmla="*/ 346010 h 1153837"/>
                <a:gd name="connsiteX85" fmla="*/ 3088480 w 6486742"/>
                <a:gd name="connsiteY85" fmla="*/ 343628 h 1153837"/>
                <a:gd name="connsiteX86" fmla="*/ 3086100 w 6486742"/>
                <a:gd name="connsiteY86" fmla="*/ 331722 h 1153837"/>
                <a:gd name="connsiteX87" fmla="*/ 3212306 w 6486742"/>
                <a:gd name="connsiteY87" fmla="*/ 329341 h 1153837"/>
                <a:gd name="connsiteX88" fmla="*/ 3212306 w 6486742"/>
                <a:gd name="connsiteY88" fmla="*/ 319816 h 1153837"/>
                <a:gd name="connsiteX89" fmla="*/ 3321844 w 6486742"/>
                <a:gd name="connsiteY89" fmla="*/ 317435 h 1153837"/>
                <a:gd name="connsiteX90" fmla="*/ 3319463 w 6486742"/>
                <a:gd name="connsiteY90" fmla="*/ 307910 h 1153837"/>
                <a:gd name="connsiteX91" fmla="*/ 3355181 w 6486742"/>
                <a:gd name="connsiteY91" fmla="*/ 307909 h 1153837"/>
                <a:gd name="connsiteX92" fmla="*/ 3355181 w 6486742"/>
                <a:gd name="connsiteY92" fmla="*/ 303148 h 1153837"/>
                <a:gd name="connsiteX93" fmla="*/ 3476624 w 6486742"/>
                <a:gd name="connsiteY93" fmla="*/ 303147 h 1153837"/>
                <a:gd name="connsiteX94" fmla="*/ 3479007 w 6486742"/>
                <a:gd name="connsiteY94" fmla="*/ 293622 h 1153837"/>
                <a:gd name="connsiteX95" fmla="*/ 3721893 w 6486742"/>
                <a:gd name="connsiteY95" fmla="*/ 296003 h 1153837"/>
                <a:gd name="connsiteX96" fmla="*/ 3721894 w 6486742"/>
                <a:gd name="connsiteY96" fmla="*/ 284097 h 1153837"/>
                <a:gd name="connsiteX97" fmla="*/ 3850480 w 6486742"/>
                <a:gd name="connsiteY97" fmla="*/ 286478 h 1153837"/>
                <a:gd name="connsiteX98" fmla="*/ 3850481 w 6486742"/>
                <a:gd name="connsiteY98" fmla="*/ 276953 h 1153837"/>
                <a:gd name="connsiteX99" fmla="*/ 3938588 w 6486742"/>
                <a:gd name="connsiteY99" fmla="*/ 274571 h 1153837"/>
                <a:gd name="connsiteX100" fmla="*/ 3936205 w 6486742"/>
                <a:gd name="connsiteY100" fmla="*/ 257903 h 1153837"/>
                <a:gd name="connsiteX101" fmla="*/ 3969544 w 6486742"/>
                <a:gd name="connsiteY101" fmla="*/ 257903 h 1153837"/>
                <a:gd name="connsiteX102" fmla="*/ 3969544 w 6486742"/>
                <a:gd name="connsiteY102" fmla="*/ 250759 h 1153837"/>
                <a:gd name="connsiteX103" fmla="*/ 4074319 w 6486742"/>
                <a:gd name="connsiteY103" fmla="*/ 250759 h 1153837"/>
                <a:gd name="connsiteX104" fmla="*/ 4071938 w 6486742"/>
                <a:gd name="connsiteY104" fmla="*/ 236472 h 1153837"/>
                <a:gd name="connsiteX105" fmla="*/ 4110037 w 6486742"/>
                <a:gd name="connsiteY105" fmla="*/ 236472 h 1153837"/>
                <a:gd name="connsiteX106" fmla="*/ 4114799 w 6486742"/>
                <a:gd name="connsiteY106" fmla="*/ 224566 h 1153837"/>
                <a:gd name="connsiteX107" fmla="*/ 4145756 w 6486742"/>
                <a:gd name="connsiteY107" fmla="*/ 224566 h 1153837"/>
                <a:gd name="connsiteX108" fmla="*/ 4236244 w 6486742"/>
                <a:gd name="connsiteY108" fmla="*/ 224566 h 1153837"/>
                <a:gd name="connsiteX109" fmla="*/ 4238625 w 6486742"/>
                <a:gd name="connsiteY109" fmla="*/ 212659 h 1153837"/>
                <a:gd name="connsiteX110" fmla="*/ 4402932 w 6486742"/>
                <a:gd name="connsiteY110" fmla="*/ 215041 h 1153837"/>
                <a:gd name="connsiteX111" fmla="*/ 4407693 w 6486742"/>
                <a:gd name="connsiteY111" fmla="*/ 195991 h 1153837"/>
                <a:gd name="connsiteX112" fmla="*/ 4638675 w 6486742"/>
                <a:gd name="connsiteY112" fmla="*/ 195991 h 1153837"/>
                <a:gd name="connsiteX113" fmla="*/ 4638675 w 6486742"/>
                <a:gd name="connsiteY113" fmla="*/ 188847 h 1153837"/>
                <a:gd name="connsiteX114" fmla="*/ 4776787 w 6486742"/>
                <a:gd name="connsiteY114" fmla="*/ 191228 h 1153837"/>
                <a:gd name="connsiteX115" fmla="*/ 4774406 w 6486742"/>
                <a:gd name="connsiteY115" fmla="*/ 174560 h 1153837"/>
                <a:gd name="connsiteX116" fmla="*/ 4848225 w 6486742"/>
                <a:gd name="connsiteY116" fmla="*/ 174559 h 1153837"/>
                <a:gd name="connsiteX117" fmla="*/ 4845844 w 6486742"/>
                <a:gd name="connsiteY117" fmla="*/ 162653 h 1153837"/>
                <a:gd name="connsiteX118" fmla="*/ 4931569 w 6486742"/>
                <a:gd name="connsiteY118" fmla="*/ 160272 h 1153837"/>
                <a:gd name="connsiteX119" fmla="*/ 4929188 w 6486742"/>
                <a:gd name="connsiteY119" fmla="*/ 153128 h 1153837"/>
                <a:gd name="connsiteX120" fmla="*/ 5083968 w 6486742"/>
                <a:gd name="connsiteY120" fmla="*/ 155510 h 1153837"/>
                <a:gd name="connsiteX121" fmla="*/ 5086350 w 6486742"/>
                <a:gd name="connsiteY121" fmla="*/ 148366 h 1153837"/>
                <a:gd name="connsiteX122" fmla="*/ 5191125 w 6486742"/>
                <a:gd name="connsiteY122" fmla="*/ 148366 h 1153837"/>
                <a:gd name="connsiteX123" fmla="*/ 5191125 w 6486742"/>
                <a:gd name="connsiteY123" fmla="*/ 136460 h 1153837"/>
                <a:gd name="connsiteX124" fmla="*/ 5474494 w 6486742"/>
                <a:gd name="connsiteY124" fmla="*/ 143603 h 1153837"/>
                <a:gd name="connsiteX125" fmla="*/ 5472113 w 6486742"/>
                <a:gd name="connsiteY125" fmla="*/ 129316 h 1153837"/>
                <a:gd name="connsiteX126" fmla="*/ 5545932 w 6486742"/>
                <a:gd name="connsiteY126" fmla="*/ 131697 h 1153837"/>
                <a:gd name="connsiteX127" fmla="*/ 5548312 w 6486742"/>
                <a:gd name="connsiteY127" fmla="*/ 117410 h 1153837"/>
                <a:gd name="connsiteX128" fmla="*/ 5648325 w 6486742"/>
                <a:gd name="connsiteY128" fmla="*/ 119791 h 1153837"/>
                <a:gd name="connsiteX129" fmla="*/ 5650707 w 6486742"/>
                <a:gd name="connsiteY129" fmla="*/ 105504 h 1153837"/>
                <a:gd name="connsiteX130" fmla="*/ 5691187 w 6486742"/>
                <a:gd name="connsiteY130" fmla="*/ 107885 h 1153837"/>
                <a:gd name="connsiteX131" fmla="*/ 5693568 w 6486742"/>
                <a:gd name="connsiteY131" fmla="*/ 88835 h 1153837"/>
                <a:gd name="connsiteX132" fmla="*/ 5738812 w 6486742"/>
                <a:gd name="connsiteY132" fmla="*/ 86453 h 1153837"/>
                <a:gd name="connsiteX133" fmla="*/ 5736431 w 6486742"/>
                <a:gd name="connsiteY133" fmla="*/ 72166 h 1153837"/>
                <a:gd name="connsiteX134" fmla="*/ 5905500 w 6486742"/>
                <a:gd name="connsiteY134" fmla="*/ 69785 h 1153837"/>
                <a:gd name="connsiteX135" fmla="*/ 5905500 w 6486742"/>
                <a:gd name="connsiteY135" fmla="*/ 55497 h 1153837"/>
                <a:gd name="connsiteX136" fmla="*/ 5955506 w 6486742"/>
                <a:gd name="connsiteY136" fmla="*/ 55497 h 1153837"/>
                <a:gd name="connsiteX137" fmla="*/ 5950743 w 6486742"/>
                <a:gd name="connsiteY137" fmla="*/ 43591 h 1153837"/>
                <a:gd name="connsiteX138" fmla="*/ 6029325 w 6486742"/>
                <a:gd name="connsiteY138" fmla="*/ 41209 h 1153837"/>
                <a:gd name="connsiteX139" fmla="*/ 6029325 w 6486742"/>
                <a:gd name="connsiteY139" fmla="*/ 17397 h 1153837"/>
                <a:gd name="connsiteX140" fmla="*/ 6417469 w 6486742"/>
                <a:gd name="connsiteY140" fmla="*/ 12635 h 1153837"/>
                <a:gd name="connsiteX141" fmla="*/ 6415962 w 6486742"/>
                <a:gd name="connsiteY141" fmla="*/ 1118 h 1153837"/>
                <a:gd name="connsiteX142" fmla="*/ 6486524 w 6486742"/>
                <a:gd name="connsiteY142" fmla="*/ 728 h 1153837"/>
                <a:gd name="connsiteX0" fmla="*/ 4423 w 6477250"/>
                <a:gd name="connsiteY0" fmla="*/ 1155571 h 1155571"/>
                <a:gd name="connsiteX1" fmla="*/ 0 w 6477250"/>
                <a:gd name="connsiteY1" fmla="*/ 907338 h 1155571"/>
                <a:gd name="connsiteX2" fmla="*/ 21432 w 6477250"/>
                <a:gd name="connsiteY2" fmla="*/ 907337 h 1155571"/>
                <a:gd name="connsiteX3" fmla="*/ 21431 w 6477250"/>
                <a:gd name="connsiteY3" fmla="*/ 881143 h 1155571"/>
                <a:gd name="connsiteX4" fmla="*/ 52387 w 6477250"/>
                <a:gd name="connsiteY4" fmla="*/ 881144 h 1155571"/>
                <a:gd name="connsiteX5" fmla="*/ 54769 w 6477250"/>
                <a:gd name="connsiteY5" fmla="*/ 864475 h 1155571"/>
                <a:gd name="connsiteX6" fmla="*/ 88106 w 6477250"/>
                <a:gd name="connsiteY6" fmla="*/ 862093 h 1155571"/>
                <a:gd name="connsiteX7" fmla="*/ 88106 w 6477250"/>
                <a:gd name="connsiteY7" fmla="*/ 852569 h 1155571"/>
                <a:gd name="connsiteX8" fmla="*/ 107156 w 6477250"/>
                <a:gd name="connsiteY8" fmla="*/ 850187 h 1155571"/>
                <a:gd name="connsiteX9" fmla="*/ 109537 w 6477250"/>
                <a:gd name="connsiteY9" fmla="*/ 843044 h 1155571"/>
                <a:gd name="connsiteX10" fmla="*/ 128587 w 6477250"/>
                <a:gd name="connsiteY10" fmla="*/ 845425 h 1155571"/>
                <a:gd name="connsiteX11" fmla="*/ 126206 w 6477250"/>
                <a:gd name="connsiteY11" fmla="*/ 835901 h 1155571"/>
                <a:gd name="connsiteX12" fmla="*/ 152400 w 6477250"/>
                <a:gd name="connsiteY12" fmla="*/ 835900 h 1155571"/>
                <a:gd name="connsiteX13" fmla="*/ 154781 w 6477250"/>
                <a:gd name="connsiteY13" fmla="*/ 828756 h 1155571"/>
                <a:gd name="connsiteX14" fmla="*/ 200025 w 6477250"/>
                <a:gd name="connsiteY14" fmla="*/ 831137 h 1155571"/>
                <a:gd name="connsiteX15" fmla="*/ 200025 w 6477250"/>
                <a:gd name="connsiteY15" fmla="*/ 814469 h 1155571"/>
                <a:gd name="connsiteX16" fmla="*/ 307181 w 6477250"/>
                <a:gd name="connsiteY16" fmla="*/ 809706 h 1155571"/>
                <a:gd name="connsiteX17" fmla="*/ 304800 w 6477250"/>
                <a:gd name="connsiteY17" fmla="*/ 797800 h 1155571"/>
                <a:gd name="connsiteX18" fmla="*/ 321469 w 6477250"/>
                <a:gd name="connsiteY18" fmla="*/ 797800 h 1155571"/>
                <a:gd name="connsiteX19" fmla="*/ 321469 w 6477250"/>
                <a:gd name="connsiteY19" fmla="*/ 785893 h 1155571"/>
                <a:gd name="connsiteX20" fmla="*/ 333376 w 6477250"/>
                <a:gd name="connsiteY20" fmla="*/ 785894 h 1155571"/>
                <a:gd name="connsiteX21" fmla="*/ 338137 w 6477250"/>
                <a:gd name="connsiteY21" fmla="*/ 776369 h 1155571"/>
                <a:gd name="connsiteX22" fmla="*/ 421480 w 6477250"/>
                <a:gd name="connsiteY22" fmla="*/ 773987 h 1155571"/>
                <a:gd name="connsiteX23" fmla="*/ 421481 w 6477250"/>
                <a:gd name="connsiteY23" fmla="*/ 747794 h 1155571"/>
                <a:gd name="connsiteX24" fmla="*/ 476250 w 6477250"/>
                <a:gd name="connsiteY24" fmla="*/ 747793 h 1155571"/>
                <a:gd name="connsiteX25" fmla="*/ 476250 w 6477250"/>
                <a:gd name="connsiteY25" fmla="*/ 726362 h 1155571"/>
                <a:gd name="connsiteX26" fmla="*/ 533400 w 6477250"/>
                <a:gd name="connsiteY26" fmla="*/ 728743 h 1155571"/>
                <a:gd name="connsiteX27" fmla="*/ 531019 w 6477250"/>
                <a:gd name="connsiteY27" fmla="*/ 709693 h 1155571"/>
                <a:gd name="connsiteX28" fmla="*/ 585787 w 6477250"/>
                <a:gd name="connsiteY28" fmla="*/ 709694 h 1155571"/>
                <a:gd name="connsiteX29" fmla="*/ 588169 w 6477250"/>
                <a:gd name="connsiteY29" fmla="*/ 697787 h 1155571"/>
                <a:gd name="connsiteX30" fmla="*/ 619125 w 6477250"/>
                <a:gd name="connsiteY30" fmla="*/ 695406 h 1155571"/>
                <a:gd name="connsiteX31" fmla="*/ 621506 w 6477250"/>
                <a:gd name="connsiteY31" fmla="*/ 685882 h 1155571"/>
                <a:gd name="connsiteX32" fmla="*/ 954881 w 6477250"/>
                <a:gd name="connsiteY32" fmla="*/ 683501 h 1155571"/>
                <a:gd name="connsiteX33" fmla="*/ 954881 w 6477250"/>
                <a:gd name="connsiteY33" fmla="*/ 671593 h 1155571"/>
                <a:gd name="connsiteX34" fmla="*/ 966787 w 6477250"/>
                <a:gd name="connsiteY34" fmla="*/ 666831 h 1155571"/>
                <a:gd name="connsiteX35" fmla="*/ 969169 w 6477250"/>
                <a:gd name="connsiteY35" fmla="*/ 652544 h 1155571"/>
                <a:gd name="connsiteX36" fmla="*/ 1038225 w 6477250"/>
                <a:gd name="connsiteY36" fmla="*/ 650162 h 1155571"/>
                <a:gd name="connsiteX37" fmla="*/ 1035844 w 6477250"/>
                <a:gd name="connsiteY37" fmla="*/ 638257 h 1155571"/>
                <a:gd name="connsiteX38" fmla="*/ 1081087 w 6477250"/>
                <a:gd name="connsiteY38" fmla="*/ 635875 h 1155571"/>
                <a:gd name="connsiteX39" fmla="*/ 1078706 w 6477250"/>
                <a:gd name="connsiteY39" fmla="*/ 619207 h 1155571"/>
                <a:gd name="connsiteX40" fmla="*/ 1216819 w 6477250"/>
                <a:gd name="connsiteY40" fmla="*/ 621588 h 1155571"/>
                <a:gd name="connsiteX41" fmla="*/ 1214437 w 6477250"/>
                <a:gd name="connsiteY41" fmla="*/ 609681 h 1155571"/>
                <a:gd name="connsiteX42" fmla="*/ 1314450 w 6477250"/>
                <a:gd name="connsiteY42" fmla="*/ 607300 h 1155571"/>
                <a:gd name="connsiteX43" fmla="*/ 1316832 w 6477250"/>
                <a:gd name="connsiteY43" fmla="*/ 595394 h 1155571"/>
                <a:gd name="connsiteX44" fmla="*/ 1385888 w 6477250"/>
                <a:gd name="connsiteY44" fmla="*/ 593013 h 1155571"/>
                <a:gd name="connsiteX45" fmla="*/ 1383506 w 6477250"/>
                <a:gd name="connsiteY45" fmla="*/ 583487 h 1155571"/>
                <a:gd name="connsiteX46" fmla="*/ 1416843 w 6477250"/>
                <a:gd name="connsiteY46" fmla="*/ 583487 h 1155571"/>
                <a:gd name="connsiteX47" fmla="*/ 1421606 w 6477250"/>
                <a:gd name="connsiteY47" fmla="*/ 573962 h 1155571"/>
                <a:gd name="connsiteX48" fmla="*/ 1469232 w 6477250"/>
                <a:gd name="connsiteY48" fmla="*/ 573963 h 1155571"/>
                <a:gd name="connsiteX49" fmla="*/ 1581149 w 6477250"/>
                <a:gd name="connsiteY49" fmla="*/ 576344 h 1155571"/>
                <a:gd name="connsiteX50" fmla="*/ 1578769 w 6477250"/>
                <a:gd name="connsiteY50" fmla="*/ 545388 h 1155571"/>
                <a:gd name="connsiteX51" fmla="*/ 1626394 w 6477250"/>
                <a:gd name="connsiteY51" fmla="*/ 547768 h 1155571"/>
                <a:gd name="connsiteX52" fmla="*/ 1628774 w 6477250"/>
                <a:gd name="connsiteY52" fmla="*/ 533481 h 1155571"/>
                <a:gd name="connsiteX53" fmla="*/ 1697831 w 6477250"/>
                <a:gd name="connsiteY53" fmla="*/ 535862 h 1155571"/>
                <a:gd name="connsiteX54" fmla="*/ 1700212 w 6477250"/>
                <a:gd name="connsiteY54" fmla="*/ 528718 h 1155571"/>
                <a:gd name="connsiteX55" fmla="*/ 1740693 w 6477250"/>
                <a:gd name="connsiteY55" fmla="*/ 528718 h 1155571"/>
                <a:gd name="connsiteX56" fmla="*/ 1738312 w 6477250"/>
                <a:gd name="connsiteY56" fmla="*/ 516812 h 1155571"/>
                <a:gd name="connsiteX57" fmla="*/ 1819275 w 6477250"/>
                <a:gd name="connsiteY57" fmla="*/ 519194 h 1155571"/>
                <a:gd name="connsiteX58" fmla="*/ 1821657 w 6477250"/>
                <a:gd name="connsiteY58" fmla="*/ 500144 h 1155571"/>
                <a:gd name="connsiteX59" fmla="*/ 1890713 w 6477250"/>
                <a:gd name="connsiteY59" fmla="*/ 497763 h 1155571"/>
                <a:gd name="connsiteX60" fmla="*/ 1888331 w 6477250"/>
                <a:gd name="connsiteY60" fmla="*/ 481093 h 1155571"/>
                <a:gd name="connsiteX61" fmla="*/ 2005012 w 6477250"/>
                <a:gd name="connsiteY61" fmla="*/ 481093 h 1155571"/>
                <a:gd name="connsiteX62" fmla="*/ 2002630 w 6477250"/>
                <a:gd name="connsiteY62" fmla="*/ 462044 h 1155571"/>
                <a:gd name="connsiteX63" fmla="*/ 2059781 w 6477250"/>
                <a:gd name="connsiteY63" fmla="*/ 464425 h 1155571"/>
                <a:gd name="connsiteX64" fmla="*/ 2062162 w 6477250"/>
                <a:gd name="connsiteY64" fmla="*/ 450137 h 1155571"/>
                <a:gd name="connsiteX65" fmla="*/ 2207418 w 6477250"/>
                <a:gd name="connsiteY65" fmla="*/ 452519 h 1155571"/>
                <a:gd name="connsiteX66" fmla="*/ 2207418 w 6477250"/>
                <a:gd name="connsiteY66" fmla="*/ 440612 h 1155571"/>
                <a:gd name="connsiteX67" fmla="*/ 2259806 w 6477250"/>
                <a:gd name="connsiteY67" fmla="*/ 442994 h 1155571"/>
                <a:gd name="connsiteX68" fmla="*/ 2257425 w 6477250"/>
                <a:gd name="connsiteY68" fmla="*/ 435850 h 1155571"/>
                <a:gd name="connsiteX69" fmla="*/ 2333625 w 6477250"/>
                <a:gd name="connsiteY69" fmla="*/ 435850 h 1155571"/>
                <a:gd name="connsiteX70" fmla="*/ 2331244 w 6477250"/>
                <a:gd name="connsiteY70" fmla="*/ 431087 h 1155571"/>
                <a:gd name="connsiteX71" fmla="*/ 2388393 w 6477250"/>
                <a:gd name="connsiteY71" fmla="*/ 431087 h 1155571"/>
                <a:gd name="connsiteX72" fmla="*/ 2386013 w 6477250"/>
                <a:gd name="connsiteY72" fmla="*/ 419181 h 1155571"/>
                <a:gd name="connsiteX73" fmla="*/ 2490787 w 6477250"/>
                <a:gd name="connsiteY73" fmla="*/ 421562 h 1155571"/>
                <a:gd name="connsiteX74" fmla="*/ 2490787 w 6477250"/>
                <a:gd name="connsiteY74" fmla="*/ 412037 h 1155571"/>
                <a:gd name="connsiteX75" fmla="*/ 2557462 w 6477250"/>
                <a:gd name="connsiteY75" fmla="*/ 414418 h 1155571"/>
                <a:gd name="connsiteX76" fmla="*/ 2559844 w 6477250"/>
                <a:gd name="connsiteY76" fmla="*/ 402512 h 1155571"/>
                <a:gd name="connsiteX77" fmla="*/ 2605088 w 6477250"/>
                <a:gd name="connsiteY77" fmla="*/ 402512 h 1155571"/>
                <a:gd name="connsiteX78" fmla="*/ 2607468 w 6477250"/>
                <a:gd name="connsiteY78" fmla="*/ 395369 h 1155571"/>
                <a:gd name="connsiteX79" fmla="*/ 2824163 w 6477250"/>
                <a:gd name="connsiteY79" fmla="*/ 395368 h 1155571"/>
                <a:gd name="connsiteX80" fmla="*/ 2826544 w 6477250"/>
                <a:gd name="connsiteY80" fmla="*/ 378701 h 1155571"/>
                <a:gd name="connsiteX81" fmla="*/ 2888455 w 6477250"/>
                <a:gd name="connsiteY81" fmla="*/ 381081 h 1155571"/>
                <a:gd name="connsiteX82" fmla="*/ 2888456 w 6477250"/>
                <a:gd name="connsiteY82" fmla="*/ 364412 h 1155571"/>
                <a:gd name="connsiteX83" fmla="*/ 2981325 w 6477250"/>
                <a:gd name="connsiteY83" fmla="*/ 364412 h 1155571"/>
                <a:gd name="connsiteX84" fmla="*/ 2981325 w 6477250"/>
                <a:gd name="connsiteY84" fmla="*/ 347744 h 1155571"/>
                <a:gd name="connsiteX85" fmla="*/ 3088480 w 6477250"/>
                <a:gd name="connsiteY85" fmla="*/ 345362 h 1155571"/>
                <a:gd name="connsiteX86" fmla="*/ 3086100 w 6477250"/>
                <a:gd name="connsiteY86" fmla="*/ 333456 h 1155571"/>
                <a:gd name="connsiteX87" fmla="*/ 3212306 w 6477250"/>
                <a:gd name="connsiteY87" fmla="*/ 331075 h 1155571"/>
                <a:gd name="connsiteX88" fmla="*/ 3212306 w 6477250"/>
                <a:gd name="connsiteY88" fmla="*/ 321550 h 1155571"/>
                <a:gd name="connsiteX89" fmla="*/ 3321844 w 6477250"/>
                <a:gd name="connsiteY89" fmla="*/ 319169 h 1155571"/>
                <a:gd name="connsiteX90" fmla="*/ 3319463 w 6477250"/>
                <a:gd name="connsiteY90" fmla="*/ 309644 h 1155571"/>
                <a:gd name="connsiteX91" fmla="*/ 3355181 w 6477250"/>
                <a:gd name="connsiteY91" fmla="*/ 309643 h 1155571"/>
                <a:gd name="connsiteX92" fmla="*/ 3355181 w 6477250"/>
                <a:gd name="connsiteY92" fmla="*/ 304882 h 1155571"/>
                <a:gd name="connsiteX93" fmla="*/ 3476624 w 6477250"/>
                <a:gd name="connsiteY93" fmla="*/ 304881 h 1155571"/>
                <a:gd name="connsiteX94" fmla="*/ 3479007 w 6477250"/>
                <a:gd name="connsiteY94" fmla="*/ 295356 h 1155571"/>
                <a:gd name="connsiteX95" fmla="*/ 3721893 w 6477250"/>
                <a:gd name="connsiteY95" fmla="*/ 297737 h 1155571"/>
                <a:gd name="connsiteX96" fmla="*/ 3721894 w 6477250"/>
                <a:gd name="connsiteY96" fmla="*/ 285831 h 1155571"/>
                <a:gd name="connsiteX97" fmla="*/ 3850480 w 6477250"/>
                <a:gd name="connsiteY97" fmla="*/ 288212 h 1155571"/>
                <a:gd name="connsiteX98" fmla="*/ 3850481 w 6477250"/>
                <a:gd name="connsiteY98" fmla="*/ 278687 h 1155571"/>
                <a:gd name="connsiteX99" fmla="*/ 3938588 w 6477250"/>
                <a:gd name="connsiteY99" fmla="*/ 276305 h 1155571"/>
                <a:gd name="connsiteX100" fmla="*/ 3936205 w 6477250"/>
                <a:gd name="connsiteY100" fmla="*/ 259637 h 1155571"/>
                <a:gd name="connsiteX101" fmla="*/ 3969544 w 6477250"/>
                <a:gd name="connsiteY101" fmla="*/ 259637 h 1155571"/>
                <a:gd name="connsiteX102" fmla="*/ 3969544 w 6477250"/>
                <a:gd name="connsiteY102" fmla="*/ 252493 h 1155571"/>
                <a:gd name="connsiteX103" fmla="*/ 4074319 w 6477250"/>
                <a:gd name="connsiteY103" fmla="*/ 252493 h 1155571"/>
                <a:gd name="connsiteX104" fmla="*/ 4071938 w 6477250"/>
                <a:gd name="connsiteY104" fmla="*/ 238206 h 1155571"/>
                <a:gd name="connsiteX105" fmla="*/ 4110037 w 6477250"/>
                <a:gd name="connsiteY105" fmla="*/ 238206 h 1155571"/>
                <a:gd name="connsiteX106" fmla="*/ 4114799 w 6477250"/>
                <a:gd name="connsiteY106" fmla="*/ 226300 h 1155571"/>
                <a:gd name="connsiteX107" fmla="*/ 4145756 w 6477250"/>
                <a:gd name="connsiteY107" fmla="*/ 226300 h 1155571"/>
                <a:gd name="connsiteX108" fmla="*/ 4236244 w 6477250"/>
                <a:gd name="connsiteY108" fmla="*/ 226300 h 1155571"/>
                <a:gd name="connsiteX109" fmla="*/ 4238625 w 6477250"/>
                <a:gd name="connsiteY109" fmla="*/ 214393 h 1155571"/>
                <a:gd name="connsiteX110" fmla="*/ 4402932 w 6477250"/>
                <a:gd name="connsiteY110" fmla="*/ 216775 h 1155571"/>
                <a:gd name="connsiteX111" fmla="*/ 4407693 w 6477250"/>
                <a:gd name="connsiteY111" fmla="*/ 197725 h 1155571"/>
                <a:gd name="connsiteX112" fmla="*/ 4638675 w 6477250"/>
                <a:gd name="connsiteY112" fmla="*/ 197725 h 1155571"/>
                <a:gd name="connsiteX113" fmla="*/ 4638675 w 6477250"/>
                <a:gd name="connsiteY113" fmla="*/ 190581 h 1155571"/>
                <a:gd name="connsiteX114" fmla="*/ 4776787 w 6477250"/>
                <a:gd name="connsiteY114" fmla="*/ 192962 h 1155571"/>
                <a:gd name="connsiteX115" fmla="*/ 4774406 w 6477250"/>
                <a:gd name="connsiteY115" fmla="*/ 176294 h 1155571"/>
                <a:gd name="connsiteX116" fmla="*/ 4848225 w 6477250"/>
                <a:gd name="connsiteY116" fmla="*/ 176293 h 1155571"/>
                <a:gd name="connsiteX117" fmla="*/ 4845844 w 6477250"/>
                <a:gd name="connsiteY117" fmla="*/ 164387 h 1155571"/>
                <a:gd name="connsiteX118" fmla="*/ 4931569 w 6477250"/>
                <a:gd name="connsiteY118" fmla="*/ 162006 h 1155571"/>
                <a:gd name="connsiteX119" fmla="*/ 4929188 w 6477250"/>
                <a:gd name="connsiteY119" fmla="*/ 154862 h 1155571"/>
                <a:gd name="connsiteX120" fmla="*/ 5083968 w 6477250"/>
                <a:gd name="connsiteY120" fmla="*/ 157244 h 1155571"/>
                <a:gd name="connsiteX121" fmla="*/ 5086350 w 6477250"/>
                <a:gd name="connsiteY121" fmla="*/ 150100 h 1155571"/>
                <a:gd name="connsiteX122" fmla="*/ 5191125 w 6477250"/>
                <a:gd name="connsiteY122" fmla="*/ 150100 h 1155571"/>
                <a:gd name="connsiteX123" fmla="*/ 5191125 w 6477250"/>
                <a:gd name="connsiteY123" fmla="*/ 138194 h 1155571"/>
                <a:gd name="connsiteX124" fmla="*/ 5474494 w 6477250"/>
                <a:gd name="connsiteY124" fmla="*/ 145337 h 1155571"/>
                <a:gd name="connsiteX125" fmla="*/ 5472113 w 6477250"/>
                <a:gd name="connsiteY125" fmla="*/ 131050 h 1155571"/>
                <a:gd name="connsiteX126" fmla="*/ 5545932 w 6477250"/>
                <a:gd name="connsiteY126" fmla="*/ 133431 h 1155571"/>
                <a:gd name="connsiteX127" fmla="*/ 5548312 w 6477250"/>
                <a:gd name="connsiteY127" fmla="*/ 119144 h 1155571"/>
                <a:gd name="connsiteX128" fmla="*/ 5648325 w 6477250"/>
                <a:gd name="connsiteY128" fmla="*/ 121525 h 1155571"/>
                <a:gd name="connsiteX129" fmla="*/ 5650707 w 6477250"/>
                <a:gd name="connsiteY129" fmla="*/ 107238 h 1155571"/>
                <a:gd name="connsiteX130" fmla="*/ 5691187 w 6477250"/>
                <a:gd name="connsiteY130" fmla="*/ 109619 h 1155571"/>
                <a:gd name="connsiteX131" fmla="*/ 5693568 w 6477250"/>
                <a:gd name="connsiteY131" fmla="*/ 90569 h 1155571"/>
                <a:gd name="connsiteX132" fmla="*/ 5738812 w 6477250"/>
                <a:gd name="connsiteY132" fmla="*/ 88187 h 1155571"/>
                <a:gd name="connsiteX133" fmla="*/ 5736431 w 6477250"/>
                <a:gd name="connsiteY133" fmla="*/ 73900 h 1155571"/>
                <a:gd name="connsiteX134" fmla="*/ 5905500 w 6477250"/>
                <a:gd name="connsiteY134" fmla="*/ 71519 h 1155571"/>
                <a:gd name="connsiteX135" fmla="*/ 5905500 w 6477250"/>
                <a:gd name="connsiteY135" fmla="*/ 57231 h 1155571"/>
                <a:gd name="connsiteX136" fmla="*/ 5955506 w 6477250"/>
                <a:gd name="connsiteY136" fmla="*/ 57231 h 1155571"/>
                <a:gd name="connsiteX137" fmla="*/ 5950743 w 6477250"/>
                <a:gd name="connsiteY137" fmla="*/ 45325 h 1155571"/>
                <a:gd name="connsiteX138" fmla="*/ 6029325 w 6477250"/>
                <a:gd name="connsiteY138" fmla="*/ 42943 h 1155571"/>
                <a:gd name="connsiteX139" fmla="*/ 6029325 w 6477250"/>
                <a:gd name="connsiteY139" fmla="*/ 19131 h 1155571"/>
                <a:gd name="connsiteX140" fmla="*/ 6417469 w 6477250"/>
                <a:gd name="connsiteY140" fmla="*/ 14369 h 1155571"/>
                <a:gd name="connsiteX141" fmla="*/ 6415962 w 6477250"/>
                <a:gd name="connsiteY141" fmla="*/ 2852 h 1155571"/>
                <a:gd name="connsiteX142" fmla="*/ 6476999 w 6477250"/>
                <a:gd name="connsiteY142" fmla="*/ 81 h 1155571"/>
                <a:gd name="connsiteX0" fmla="*/ 4423 w 6417469"/>
                <a:gd name="connsiteY0" fmla="*/ 1152719 h 1152719"/>
                <a:gd name="connsiteX1" fmla="*/ 0 w 6417469"/>
                <a:gd name="connsiteY1" fmla="*/ 904486 h 1152719"/>
                <a:gd name="connsiteX2" fmla="*/ 21432 w 6417469"/>
                <a:gd name="connsiteY2" fmla="*/ 904485 h 1152719"/>
                <a:gd name="connsiteX3" fmla="*/ 21431 w 6417469"/>
                <a:gd name="connsiteY3" fmla="*/ 878291 h 1152719"/>
                <a:gd name="connsiteX4" fmla="*/ 52387 w 6417469"/>
                <a:gd name="connsiteY4" fmla="*/ 878292 h 1152719"/>
                <a:gd name="connsiteX5" fmla="*/ 54769 w 6417469"/>
                <a:gd name="connsiteY5" fmla="*/ 861623 h 1152719"/>
                <a:gd name="connsiteX6" fmla="*/ 88106 w 6417469"/>
                <a:gd name="connsiteY6" fmla="*/ 859241 h 1152719"/>
                <a:gd name="connsiteX7" fmla="*/ 88106 w 6417469"/>
                <a:gd name="connsiteY7" fmla="*/ 849717 h 1152719"/>
                <a:gd name="connsiteX8" fmla="*/ 107156 w 6417469"/>
                <a:gd name="connsiteY8" fmla="*/ 847335 h 1152719"/>
                <a:gd name="connsiteX9" fmla="*/ 109537 w 6417469"/>
                <a:gd name="connsiteY9" fmla="*/ 840192 h 1152719"/>
                <a:gd name="connsiteX10" fmla="*/ 128587 w 6417469"/>
                <a:gd name="connsiteY10" fmla="*/ 842573 h 1152719"/>
                <a:gd name="connsiteX11" fmla="*/ 126206 w 6417469"/>
                <a:gd name="connsiteY11" fmla="*/ 833049 h 1152719"/>
                <a:gd name="connsiteX12" fmla="*/ 152400 w 6417469"/>
                <a:gd name="connsiteY12" fmla="*/ 833048 h 1152719"/>
                <a:gd name="connsiteX13" fmla="*/ 154781 w 6417469"/>
                <a:gd name="connsiteY13" fmla="*/ 825904 h 1152719"/>
                <a:gd name="connsiteX14" fmla="*/ 200025 w 6417469"/>
                <a:gd name="connsiteY14" fmla="*/ 828285 h 1152719"/>
                <a:gd name="connsiteX15" fmla="*/ 200025 w 6417469"/>
                <a:gd name="connsiteY15" fmla="*/ 811617 h 1152719"/>
                <a:gd name="connsiteX16" fmla="*/ 307181 w 6417469"/>
                <a:gd name="connsiteY16" fmla="*/ 806854 h 1152719"/>
                <a:gd name="connsiteX17" fmla="*/ 304800 w 6417469"/>
                <a:gd name="connsiteY17" fmla="*/ 794948 h 1152719"/>
                <a:gd name="connsiteX18" fmla="*/ 321469 w 6417469"/>
                <a:gd name="connsiteY18" fmla="*/ 794948 h 1152719"/>
                <a:gd name="connsiteX19" fmla="*/ 321469 w 6417469"/>
                <a:gd name="connsiteY19" fmla="*/ 783041 h 1152719"/>
                <a:gd name="connsiteX20" fmla="*/ 333376 w 6417469"/>
                <a:gd name="connsiteY20" fmla="*/ 783042 h 1152719"/>
                <a:gd name="connsiteX21" fmla="*/ 338137 w 6417469"/>
                <a:gd name="connsiteY21" fmla="*/ 773517 h 1152719"/>
                <a:gd name="connsiteX22" fmla="*/ 421480 w 6417469"/>
                <a:gd name="connsiteY22" fmla="*/ 771135 h 1152719"/>
                <a:gd name="connsiteX23" fmla="*/ 421481 w 6417469"/>
                <a:gd name="connsiteY23" fmla="*/ 744942 h 1152719"/>
                <a:gd name="connsiteX24" fmla="*/ 476250 w 6417469"/>
                <a:gd name="connsiteY24" fmla="*/ 744941 h 1152719"/>
                <a:gd name="connsiteX25" fmla="*/ 476250 w 6417469"/>
                <a:gd name="connsiteY25" fmla="*/ 723510 h 1152719"/>
                <a:gd name="connsiteX26" fmla="*/ 533400 w 6417469"/>
                <a:gd name="connsiteY26" fmla="*/ 725891 h 1152719"/>
                <a:gd name="connsiteX27" fmla="*/ 531019 w 6417469"/>
                <a:gd name="connsiteY27" fmla="*/ 706841 h 1152719"/>
                <a:gd name="connsiteX28" fmla="*/ 585787 w 6417469"/>
                <a:gd name="connsiteY28" fmla="*/ 706842 h 1152719"/>
                <a:gd name="connsiteX29" fmla="*/ 588169 w 6417469"/>
                <a:gd name="connsiteY29" fmla="*/ 694935 h 1152719"/>
                <a:gd name="connsiteX30" fmla="*/ 619125 w 6417469"/>
                <a:gd name="connsiteY30" fmla="*/ 692554 h 1152719"/>
                <a:gd name="connsiteX31" fmla="*/ 621506 w 6417469"/>
                <a:gd name="connsiteY31" fmla="*/ 683030 h 1152719"/>
                <a:gd name="connsiteX32" fmla="*/ 954881 w 6417469"/>
                <a:gd name="connsiteY32" fmla="*/ 680649 h 1152719"/>
                <a:gd name="connsiteX33" fmla="*/ 954881 w 6417469"/>
                <a:gd name="connsiteY33" fmla="*/ 668741 h 1152719"/>
                <a:gd name="connsiteX34" fmla="*/ 966787 w 6417469"/>
                <a:gd name="connsiteY34" fmla="*/ 663979 h 1152719"/>
                <a:gd name="connsiteX35" fmla="*/ 969169 w 6417469"/>
                <a:gd name="connsiteY35" fmla="*/ 649692 h 1152719"/>
                <a:gd name="connsiteX36" fmla="*/ 1038225 w 6417469"/>
                <a:gd name="connsiteY36" fmla="*/ 647310 h 1152719"/>
                <a:gd name="connsiteX37" fmla="*/ 1035844 w 6417469"/>
                <a:gd name="connsiteY37" fmla="*/ 635405 h 1152719"/>
                <a:gd name="connsiteX38" fmla="*/ 1081087 w 6417469"/>
                <a:gd name="connsiteY38" fmla="*/ 633023 h 1152719"/>
                <a:gd name="connsiteX39" fmla="*/ 1078706 w 6417469"/>
                <a:gd name="connsiteY39" fmla="*/ 616355 h 1152719"/>
                <a:gd name="connsiteX40" fmla="*/ 1216819 w 6417469"/>
                <a:gd name="connsiteY40" fmla="*/ 618736 h 1152719"/>
                <a:gd name="connsiteX41" fmla="*/ 1214437 w 6417469"/>
                <a:gd name="connsiteY41" fmla="*/ 606829 h 1152719"/>
                <a:gd name="connsiteX42" fmla="*/ 1314450 w 6417469"/>
                <a:gd name="connsiteY42" fmla="*/ 604448 h 1152719"/>
                <a:gd name="connsiteX43" fmla="*/ 1316832 w 6417469"/>
                <a:gd name="connsiteY43" fmla="*/ 592542 h 1152719"/>
                <a:gd name="connsiteX44" fmla="*/ 1385888 w 6417469"/>
                <a:gd name="connsiteY44" fmla="*/ 590161 h 1152719"/>
                <a:gd name="connsiteX45" fmla="*/ 1383506 w 6417469"/>
                <a:gd name="connsiteY45" fmla="*/ 580635 h 1152719"/>
                <a:gd name="connsiteX46" fmla="*/ 1416843 w 6417469"/>
                <a:gd name="connsiteY46" fmla="*/ 580635 h 1152719"/>
                <a:gd name="connsiteX47" fmla="*/ 1421606 w 6417469"/>
                <a:gd name="connsiteY47" fmla="*/ 571110 h 1152719"/>
                <a:gd name="connsiteX48" fmla="*/ 1469232 w 6417469"/>
                <a:gd name="connsiteY48" fmla="*/ 571111 h 1152719"/>
                <a:gd name="connsiteX49" fmla="*/ 1581149 w 6417469"/>
                <a:gd name="connsiteY49" fmla="*/ 573492 h 1152719"/>
                <a:gd name="connsiteX50" fmla="*/ 1578769 w 6417469"/>
                <a:gd name="connsiteY50" fmla="*/ 542536 h 1152719"/>
                <a:gd name="connsiteX51" fmla="*/ 1626394 w 6417469"/>
                <a:gd name="connsiteY51" fmla="*/ 544916 h 1152719"/>
                <a:gd name="connsiteX52" fmla="*/ 1628774 w 6417469"/>
                <a:gd name="connsiteY52" fmla="*/ 530629 h 1152719"/>
                <a:gd name="connsiteX53" fmla="*/ 1697831 w 6417469"/>
                <a:gd name="connsiteY53" fmla="*/ 533010 h 1152719"/>
                <a:gd name="connsiteX54" fmla="*/ 1700212 w 6417469"/>
                <a:gd name="connsiteY54" fmla="*/ 525866 h 1152719"/>
                <a:gd name="connsiteX55" fmla="*/ 1740693 w 6417469"/>
                <a:gd name="connsiteY55" fmla="*/ 525866 h 1152719"/>
                <a:gd name="connsiteX56" fmla="*/ 1738312 w 6417469"/>
                <a:gd name="connsiteY56" fmla="*/ 513960 h 1152719"/>
                <a:gd name="connsiteX57" fmla="*/ 1819275 w 6417469"/>
                <a:gd name="connsiteY57" fmla="*/ 516342 h 1152719"/>
                <a:gd name="connsiteX58" fmla="*/ 1821657 w 6417469"/>
                <a:gd name="connsiteY58" fmla="*/ 497292 h 1152719"/>
                <a:gd name="connsiteX59" fmla="*/ 1890713 w 6417469"/>
                <a:gd name="connsiteY59" fmla="*/ 494911 h 1152719"/>
                <a:gd name="connsiteX60" fmla="*/ 1888331 w 6417469"/>
                <a:gd name="connsiteY60" fmla="*/ 478241 h 1152719"/>
                <a:gd name="connsiteX61" fmla="*/ 2005012 w 6417469"/>
                <a:gd name="connsiteY61" fmla="*/ 478241 h 1152719"/>
                <a:gd name="connsiteX62" fmla="*/ 2002630 w 6417469"/>
                <a:gd name="connsiteY62" fmla="*/ 459192 h 1152719"/>
                <a:gd name="connsiteX63" fmla="*/ 2059781 w 6417469"/>
                <a:gd name="connsiteY63" fmla="*/ 461573 h 1152719"/>
                <a:gd name="connsiteX64" fmla="*/ 2062162 w 6417469"/>
                <a:gd name="connsiteY64" fmla="*/ 447285 h 1152719"/>
                <a:gd name="connsiteX65" fmla="*/ 2207418 w 6417469"/>
                <a:gd name="connsiteY65" fmla="*/ 449667 h 1152719"/>
                <a:gd name="connsiteX66" fmla="*/ 2207418 w 6417469"/>
                <a:gd name="connsiteY66" fmla="*/ 437760 h 1152719"/>
                <a:gd name="connsiteX67" fmla="*/ 2259806 w 6417469"/>
                <a:gd name="connsiteY67" fmla="*/ 440142 h 1152719"/>
                <a:gd name="connsiteX68" fmla="*/ 2257425 w 6417469"/>
                <a:gd name="connsiteY68" fmla="*/ 432998 h 1152719"/>
                <a:gd name="connsiteX69" fmla="*/ 2333625 w 6417469"/>
                <a:gd name="connsiteY69" fmla="*/ 432998 h 1152719"/>
                <a:gd name="connsiteX70" fmla="*/ 2331244 w 6417469"/>
                <a:gd name="connsiteY70" fmla="*/ 428235 h 1152719"/>
                <a:gd name="connsiteX71" fmla="*/ 2388393 w 6417469"/>
                <a:gd name="connsiteY71" fmla="*/ 428235 h 1152719"/>
                <a:gd name="connsiteX72" fmla="*/ 2386013 w 6417469"/>
                <a:gd name="connsiteY72" fmla="*/ 416329 h 1152719"/>
                <a:gd name="connsiteX73" fmla="*/ 2490787 w 6417469"/>
                <a:gd name="connsiteY73" fmla="*/ 418710 h 1152719"/>
                <a:gd name="connsiteX74" fmla="*/ 2490787 w 6417469"/>
                <a:gd name="connsiteY74" fmla="*/ 409185 h 1152719"/>
                <a:gd name="connsiteX75" fmla="*/ 2557462 w 6417469"/>
                <a:gd name="connsiteY75" fmla="*/ 411566 h 1152719"/>
                <a:gd name="connsiteX76" fmla="*/ 2559844 w 6417469"/>
                <a:gd name="connsiteY76" fmla="*/ 399660 h 1152719"/>
                <a:gd name="connsiteX77" fmla="*/ 2605088 w 6417469"/>
                <a:gd name="connsiteY77" fmla="*/ 399660 h 1152719"/>
                <a:gd name="connsiteX78" fmla="*/ 2607468 w 6417469"/>
                <a:gd name="connsiteY78" fmla="*/ 392517 h 1152719"/>
                <a:gd name="connsiteX79" fmla="*/ 2824163 w 6417469"/>
                <a:gd name="connsiteY79" fmla="*/ 392516 h 1152719"/>
                <a:gd name="connsiteX80" fmla="*/ 2826544 w 6417469"/>
                <a:gd name="connsiteY80" fmla="*/ 375849 h 1152719"/>
                <a:gd name="connsiteX81" fmla="*/ 2888455 w 6417469"/>
                <a:gd name="connsiteY81" fmla="*/ 378229 h 1152719"/>
                <a:gd name="connsiteX82" fmla="*/ 2888456 w 6417469"/>
                <a:gd name="connsiteY82" fmla="*/ 361560 h 1152719"/>
                <a:gd name="connsiteX83" fmla="*/ 2981325 w 6417469"/>
                <a:gd name="connsiteY83" fmla="*/ 361560 h 1152719"/>
                <a:gd name="connsiteX84" fmla="*/ 2981325 w 6417469"/>
                <a:gd name="connsiteY84" fmla="*/ 344892 h 1152719"/>
                <a:gd name="connsiteX85" fmla="*/ 3088480 w 6417469"/>
                <a:gd name="connsiteY85" fmla="*/ 342510 h 1152719"/>
                <a:gd name="connsiteX86" fmla="*/ 3086100 w 6417469"/>
                <a:gd name="connsiteY86" fmla="*/ 330604 h 1152719"/>
                <a:gd name="connsiteX87" fmla="*/ 3212306 w 6417469"/>
                <a:gd name="connsiteY87" fmla="*/ 328223 h 1152719"/>
                <a:gd name="connsiteX88" fmla="*/ 3212306 w 6417469"/>
                <a:gd name="connsiteY88" fmla="*/ 318698 h 1152719"/>
                <a:gd name="connsiteX89" fmla="*/ 3321844 w 6417469"/>
                <a:gd name="connsiteY89" fmla="*/ 316317 h 1152719"/>
                <a:gd name="connsiteX90" fmla="*/ 3319463 w 6417469"/>
                <a:gd name="connsiteY90" fmla="*/ 306792 h 1152719"/>
                <a:gd name="connsiteX91" fmla="*/ 3355181 w 6417469"/>
                <a:gd name="connsiteY91" fmla="*/ 306791 h 1152719"/>
                <a:gd name="connsiteX92" fmla="*/ 3355181 w 6417469"/>
                <a:gd name="connsiteY92" fmla="*/ 302030 h 1152719"/>
                <a:gd name="connsiteX93" fmla="*/ 3476624 w 6417469"/>
                <a:gd name="connsiteY93" fmla="*/ 302029 h 1152719"/>
                <a:gd name="connsiteX94" fmla="*/ 3479007 w 6417469"/>
                <a:gd name="connsiteY94" fmla="*/ 292504 h 1152719"/>
                <a:gd name="connsiteX95" fmla="*/ 3721893 w 6417469"/>
                <a:gd name="connsiteY95" fmla="*/ 294885 h 1152719"/>
                <a:gd name="connsiteX96" fmla="*/ 3721894 w 6417469"/>
                <a:gd name="connsiteY96" fmla="*/ 282979 h 1152719"/>
                <a:gd name="connsiteX97" fmla="*/ 3850480 w 6417469"/>
                <a:gd name="connsiteY97" fmla="*/ 285360 h 1152719"/>
                <a:gd name="connsiteX98" fmla="*/ 3850481 w 6417469"/>
                <a:gd name="connsiteY98" fmla="*/ 275835 h 1152719"/>
                <a:gd name="connsiteX99" fmla="*/ 3938588 w 6417469"/>
                <a:gd name="connsiteY99" fmla="*/ 273453 h 1152719"/>
                <a:gd name="connsiteX100" fmla="*/ 3936205 w 6417469"/>
                <a:gd name="connsiteY100" fmla="*/ 256785 h 1152719"/>
                <a:gd name="connsiteX101" fmla="*/ 3969544 w 6417469"/>
                <a:gd name="connsiteY101" fmla="*/ 256785 h 1152719"/>
                <a:gd name="connsiteX102" fmla="*/ 3969544 w 6417469"/>
                <a:gd name="connsiteY102" fmla="*/ 249641 h 1152719"/>
                <a:gd name="connsiteX103" fmla="*/ 4074319 w 6417469"/>
                <a:gd name="connsiteY103" fmla="*/ 249641 h 1152719"/>
                <a:gd name="connsiteX104" fmla="*/ 4071938 w 6417469"/>
                <a:gd name="connsiteY104" fmla="*/ 235354 h 1152719"/>
                <a:gd name="connsiteX105" fmla="*/ 4110037 w 6417469"/>
                <a:gd name="connsiteY105" fmla="*/ 235354 h 1152719"/>
                <a:gd name="connsiteX106" fmla="*/ 4114799 w 6417469"/>
                <a:gd name="connsiteY106" fmla="*/ 223448 h 1152719"/>
                <a:gd name="connsiteX107" fmla="*/ 4145756 w 6417469"/>
                <a:gd name="connsiteY107" fmla="*/ 223448 h 1152719"/>
                <a:gd name="connsiteX108" fmla="*/ 4236244 w 6417469"/>
                <a:gd name="connsiteY108" fmla="*/ 223448 h 1152719"/>
                <a:gd name="connsiteX109" fmla="*/ 4238625 w 6417469"/>
                <a:gd name="connsiteY109" fmla="*/ 211541 h 1152719"/>
                <a:gd name="connsiteX110" fmla="*/ 4402932 w 6417469"/>
                <a:gd name="connsiteY110" fmla="*/ 213923 h 1152719"/>
                <a:gd name="connsiteX111" fmla="*/ 4407693 w 6417469"/>
                <a:gd name="connsiteY111" fmla="*/ 194873 h 1152719"/>
                <a:gd name="connsiteX112" fmla="*/ 4638675 w 6417469"/>
                <a:gd name="connsiteY112" fmla="*/ 194873 h 1152719"/>
                <a:gd name="connsiteX113" fmla="*/ 4638675 w 6417469"/>
                <a:gd name="connsiteY113" fmla="*/ 187729 h 1152719"/>
                <a:gd name="connsiteX114" fmla="*/ 4776787 w 6417469"/>
                <a:gd name="connsiteY114" fmla="*/ 190110 h 1152719"/>
                <a:gd name="connsiteX115" fmla="*/ 4774406 w 6417469"/>
                <a:gd name="connsiteY115" fmla="*/ 173442 h 1152719"/>
                <a:gd name="connsiteX116" fmla="*/ 4848225 w 6417469"/>
                <a:gd name="connsiteY116" fmla="*/ 173441 h 1152719"/>
                <a:gd name="connsiteX117" fmla="*/ 4845844 w 6417469"/>
                <a:gd name="connsiteY117" fmla="*/ 161535 h 1152719"/>
                <a:gd name="connsiteX118" fmla="*/ 4931569 w 6417469"/>
                <a:gd name="connsiteY118" fmla="*/ 159154 h 1152719"/>
                <a:gd name="connsiteX119" fmla="*/ 4929188 w 6417469"/>
                <a:gd name="connsiteY119" fmla="*/ 152010 h 1152719"/>
                <a:gd name="connsiteX120" fmla="*/ 5083968 w 6417469"/>
                <a:gd name="connsiteY120" fmla="*/ 154392 h 1152719"/>
                <a:gd name="connsiteX121" fmla="*/ 5086350 w 6417469"/>
                <a:gd name="connsiteY121" fmla="*/ 147248 h 1152719"/>
                <a:gd name="connsiteX122" fmla="*/ 5191125 w 6417469"/>
                <a:gd name="connsiteY122" fmla="*/ 147248 h 1152719"/>
                <a:gd name="connsiteX123" fmla="*/ 5191125 w 6417469"/>
                <a:gd name="connsiteY123" fmla="*/ 135342 h 1152719"/>
                <a:gd name="connsiteX124" fmla="*/ 5474494 w 6417469"/>
                <a:gd name="connsiteY124" fmla="*/ 142485 h 1152719"/>
                <a:gd name="connsiteX125" fmla="*/ 5472113 w 6417469"/>
                <a:gd name="connsiteY125" fmla="*/ 128198 h 1152719"/>
                <a:gd name="connsiteX126" fmla="*/ 5545932 w 6417469"/>
                <a:gd name="connsiteY126" fmla="*/ 130579 h 1152719"/>
                <a:gd name="connsiteX127" fmla="*/ 5548312 w 6417469"/>
                <a:gd name="connsiteY127" fmla="*/ 116292 h 1152719"/>
                <a:gd name="connsiteX128" fmla="*/ 5648325 w 6417469"/>
                <a:gd name="connsiteY128" fmla="*/ 118673 h 1152719"/>
                <a:gd name="connsiteX129" fmla="*/ 5650707 w 6417469"/>
                <a:gd name="connsiteY129" fmla="*/ 104386 h 1152719"/>
                <a:gd name="connsiteX130" fmla="*/ 5691187 w 6417469"/>
                <a:gd name="connsiteY130" fmla="*/ 106767 h 1152719"/>
                <a:gd name="connsiteX131" fmla="*/ 5693568 w 6417469"/>
                <a:gd name="connsiteY131" fmla="*/ 87717 h 1152719"/>
                <a:gd name="connsiteX132" fmla="*/ 5738812 w 6417469"/>
                <a:gd name="connsiteY132" fmla="*/ 85335 h 1152719"/>
                <a:gd name="connsiteX133" fmla="*/ 5736431 w 6417469"/>
                <a:gd name="connsiteY133" fmla="*/ 71048 h 1152719"/>
                <a:gd name="connsiteX134" fmla="*/ 5905500 w 6417469"/>
                <a:gd name="connsiteY134" fmla="*/ 68667 h 1152719"/>
                <a:gd name="connsiteX135" fmla="*/ 5905500 w 6417469"/>
                <a:gd name="connsiteY135" fmla="*/ 54379 h 1152719"/>
                <a:gd name="connsiteX136" fmla="*/ 5955506 w 6417469"/>
                <a:gd name="connsiteY136" fmla="*/ 54379 h 1152719"/>
                <a:gd name="connsiteX137" fmla="*/ 5950743 w 6417469"/>
                <a:gd name="connsiteY137" fmla="*/ 42473 h 1152719"/>
                <a:gd name="connsiteX138" fmla="*/ 6029325 w 6417469"/>
                <a:gd name="connsiteY138" fmla="*/ 40091 h 1152719"/>
                <a:gd name="connsiteX139" fmla="*/ 6029325 w 6417469"/>
                <a:gd name="connsiteY139" fmla="*/ 16279 h 1152719"/>
                <a:gd name="connsiteX140" fmla="*/ 6417469 w 6417469"/>
                <a:gd name="connsiteY140" fmla="*/ 11517 h 1152719"/>
                <a:gd name="connsiteX141" fmla="*/ 6415962 w 6417469"/>
                <a:gd name="connsiteY141" fmla="*/ 0 h 1152719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8117140 w 8117140"/>
                <a:gd name="connsiteY14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596159 w 8117140"/>
                <a:gd name="connsiteY141" fmla="*/ 135343 h 1295594"/>
                <a:gd name="connsiteX142" fmla="*/ 8117140 w 8117140"/>
                <a:gd name="connsiteY14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8117140 w 8117140"/>
                <a:gd name="connsiteY14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608076 w 8117140"/>
                <a:gd name="connsiteY142" fmla="*/ 118674 h 1295594"/>
                <a:gd name="connsiteX143" fmla="*/ 8117140 w 8117140"/>
                <a:gd name="connsiteY14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8117140 w 8117140"/>
                <a:gd name="connsiteY14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605097 w 8117140"/>
                <a:gd name="connsiteY143" fmla="*/ 128199 h 1295594"/>
                <a:gd name="connsiteX144" fmla="*/ 8117140 w 8117140"/>
                <a:gd name="connsiteY14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8117140 w 8117140"/>
                <a:gd name="connsiteY14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676600 w 8117140"/>
                <a:gd name="connsiteY144" fmla="*/ 116293 h 1295594"/>
                <a:gd name="connsiteX145" fmla="*/ 8117140 w 8117140"/>
                <a:gd name="connsiteY14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8117140 w 8117140"/>
                <a:gd name="connsiteY14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697456 w 8117140"/>
                <a:gd name="connsiteY145" fmla="*/ 116293 h 1295594"/>
                <a:gd name="connsiteX146" fmla="*/ 8117140 w 8117140"/>
                <a:gd name="connsiteY14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8117140 w 8117140"/>
                <a:gd name="connsiteY14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783855 w 8117140"/>
                <a:gd name="connsiteY146" fmla="*/ 99624 h 1295594"/>
                <a:gd name="connsiteX147" fmla="*/ 8117140 w 8117140"/>
                <a:gd name="connsiteY14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8117140 w 8117140"/>
                <a:gd name="connsiteY14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816627 w 8117140"/>
                <a:gd name="connsiteY147" fmla="*/ 109149 h 1295594"/>
                <a:gd name="connsiteX148" fmla="*/ 8117140 w 8117140"/>
                <a:gd name="connsiteY14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58725 w 8117140"/>
                <a:gd name="connsiteY147" fmla="*/ 111530 h 1295594"/>
                <a:gd name="connsiteX148" fmla="*/ 8117140 w 8117140"/>
                <a:gd name="connsiteY14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58725 w 8117140"/>
                <a:gd name="connsiteY147" fmla="*/ 111530 h 1295594"/>
                <a:gd name="connsiteX148" fmla="*/ 6885151 w 8117140"/>
                <a:gd name="connsiteY148" fmla="*/ 90099 h 1295594"/>
                <a:gd name="connsiteX149" fmla="*/ 8117140 w 8117140"/>
                <a:gd name="connsiteY14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58725 w 8117140"/>
                <a:gd name="connsiteY147" fmla="*/ 111530 h 1295594"/>
                <a:gd name="connsiteX148" fmla="*/ 6754063 w 8117140"/>
                <a:gd name="connsiteY148" fmla="*/ 109149 h 1295594"/>
                <a:gd name="connsiteX149" fmla="*/ 8117140 w 8117140"/>
                <a:gd name="connsiteY14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8117140 w 8117140"/>
                <a:gd name="connsiteY14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852379 w 8117140"/>
                <a:gd name="connsiteY149" fmla="*/ 99624 h 1295594"/>
                <a:gd name="connsiteX150" fmla="*/ 8117140 w 8117140"/>
                <a:gd name="connsiteY150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8117140 w 8117140"/>
                <a:gd name="connsiteY150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6213 w 8117140"/>
                <a:gd name="connsiteY150" fmla="*/ 90099 h 1295594"/>
                <a:gd name="connsiteX151" fmla="*/ 8117140 w 8117140"/>
                <a:gd name="connsiteY15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6213 w 8117140"/>
                <a:gd name="connsiteY150" fmla="*/ 109149 h 1295594"/>
                <a:gd name="connsiteX151" fmla="*/ 8117140 w 8117140"/>
                <a:gd name="connsiteY15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8117140 w 8117140"/>
                <a:gd name="connsiteY15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956655 w 8117140"/>
                <a:gd name="connsiteY151" fmla="*/ 92480 h 1295594"/>
                <a:gd name="connsiteX152" fmla="*/ 8117140 w 8117140"/>
                <a:gd name="connsiteY15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8117140 w 8117140"/>
                <a:gd name="connsiteY15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10281 w 8117140"/>
                <a:gd name="connsiteY152" fmla="*/ 85336 h 1295594"/>
                <a:gd name="connsiteX153" fmla="*/ 8117140 w 8117140"/>
                <a:gd name="connsiteY15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8117140 w 8117140"/>
                <a:gd name="connsiteY15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7054971 w 8117140"/>
                <a:gd name="connsiteY153" fmla="*/ 90099 h 1295594"/>
                <a:gd name="connsiteX154" fmla="*/ 8117140 w 8117140"/>
                <a:gd name="connsiteY15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8117140 w 8117140"/>
                <a:gd name="connsiteY15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84763 w 8117140"/>
                <a:gd name="connsiteY154" fmla="*/ 78193 h 1295594"/>
                <a:gd name="connsiteX155" fmla="*/ 8117140 w 8117140"/>
                <a:gd name="connsiteY15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8117140 w 8117140"/>
                <a:gd name="connsiteY15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138391 w 8117140"/>
                <a:gd name="connsiteY155" fmla="*/ 78193 h 1295594"/>
                <a:gd name="connsiteX156" fmla="*/ 8117140 w 8117140"/>
                <a:gd name="connsiteY15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57950 w 8117140"/>
                <a:gd name="connsiteY155" fmla="*/ 73430 h 1295594"/>
                <a:gd name="connsiteX156" fmla="*/ 8117140 w 8117140"/>
                <a:gd name="connsiteY15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57950 w 8117140"/>
                <a:gd name="connsiteY155" fmla="*/ 73430 h 1295594"/>
                <a:gd name="connsiteX156" fmla="*/ 7144349 w 8117140"/>
                <a:gd name="connsiteY156" fmla="*/ 63905 h 1295594"/>
                <a:gd name="connsiteX157" fmla="*/ 8117140 w 8117140"/>
                <a:gd name="connsiteY15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57950 w 8117140"/>
                <a:gd name="connsiteY155" fmla="*/ 73430 h 1295594"/>
                <a:gd name="connsiteX156" fmla="*/ 7162226 w 8117140"/>
                <a:gd name="connsiteY156" fmla="*/ 78192 h 1295594"/>
                <a:gd name="connsiteX157" fmla="*/ 8117140 w 8117140"/>
                <a:gd name="connsiteY15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8117140 w 8117140"/>
                <a:gd name="connsiteY15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293315 w 8117140"/>
                <a:gd name="connsiteY157" fmla="*/ 71049 h 1295594"/>
                <a:gd name="connsiteX158" fmla="*/ 8117140 w 8117140"/>
                <a:gd name="connsiteY15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8117140 w 8117140"/>
                <a:gd name="connsiteY15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72459 w 8117140"/>
                <a:gd name="connsiteY158" fmla="*/ 56761 h 1295594"/>
                <a:gd name="connsiteX159" fmla="*/ 8117140 w 8117140"/>
                <a:gd name="connsiteY15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8117140 w 8117140"/>
                <a:gd name="connsiteY15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81397 w 8117140"/>
                <a:gd name="connsiteY159" fmla="*/ 61524 h 1295594"/>
                <a:gd name="connsiteX160" fmla="*/ 8117140 w 8117140"/>
                <a:gd name="connsiteY160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8117140 w 8117140"/>
                <a:gd name="connsiteY160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9714 w 8117140"/>
                <a:gd name="connsiteY160" fmla="*/ 47236 h 1295594"/>
                <a:gd name="connsiteX161" fmla="*/ 8117140 w 8117140"/>
                <a:gd name="connsiteY16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8117140 w 8117140"/>
                <a:gd name="connsiteY161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457176 w 8117140"/>
                <a:gd name="connsiteY161" fmla="*/ 49618 h 1295594"/>
                <a:gd name="connsiteX162" fmla="*/ 8117140 w 8117140"/>
                <a:gd name="connsiteY16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8117140 w 8117140"/>
                <a:gd name="connsiteY162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13782 w 8117140"/>
                <a:gd name="connsiteY162" fmla="*/ 25805 h 1295594"/>
                <a:gd name="connsiteX163" fmla="*/ 8117140 w 8117140"/>
                <a:gd name="connsiteY16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8117140 w 8117140"/>
                <a:gd name="connsiteY163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653809 w 8117140"/>
                <a:gd name="connsiteY163" fmla="*/ 32949 h 1295594"/>
                <a:gd name="connsiteX164" fmla="*/ 8117140 w 8117140"/>
                <a:gd name="connsiteY16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8117140 w 8117140"/>
                <a:gd name="connsiteY164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686581 w 8117140"/>
                <a:gd name="connsiteY164" fmla="*/ 23424 h 1295594"/>
                <a:gd name="connsiteX165" fmla="*/ 8117140 w 8117140"/>
                <a:gd name="connsiteY16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8117140 w 8117140"/>
                <a:gd name="connsiteY165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61063 w 8117140"/>
                <a:gd name="connsiteY165" fmla="*/ 23424 h 1295594"/>
                <a:gd name="connsiteX166" fmla="*/ 8117140 w 8117140"/>
                <a:gd name="connsiteY16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8117140 w 8117140"/>
                <a:gd name="connsiteY166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4898 w 8117140"/>
                <a:gd name="connsiteY166" fmla="*/ 13899 h 1295594"/>
                <a:gd name="connsiteX167" fmla="*/ 8117140 w 8117140"/>
                <a:gd name="connsiteY16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8117140 w 8117140"/>
                <a:gd name="connsiteY167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7853422 w 8117140"/>
                <a:gd name="connsiteY167" fmla="*/ 18661 h 1295594"/>
                <a:gd name="connsiteX168" fmla="*/ 8117140 w 8117140"/>
                <a:gd name="connsiteY16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7781919 w 8117140"/>
                <a:gd name="connsiteY167" fmla="*/ 9136 h 1295594"/>
                <a:gd name="connsiteX168" fmla="*/ 8117140 w 8117140"/>
                <a:gd name="connsiteY168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7781919 w 8117140"/>
                <a:gd name="connsiteY167" fmla="*/ 9136 h 1295594"/>
                <a:gd name="connsiteX168" fmla="*/ 8047076 w 8117140"/>
                <a:gd name="connsiteY168" fmla="*/ 4374 h 1295594"/>
                <a:gd name="connsiteX169" fmla="*/ 8117140 w 8117140"/>
                <a:gd name="connsiteY16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7781919 w 8117140"/>
                <a:gd name="connsiteY167" fmla="*/ 9136 h 1295594"/>
                <a:gd name="connsiteX168" fmla="*/ 8050055 w 8117140"/>
                <a:gd name="connsiteY168" fmla="*/ 18661 h 1295594"/>
                <a:gd name="connsiteX169" fmla="*/ 8117140 w 8117140"/>
                <a:gd name="connsiteY169" fmla="*/ 0 h 1295594"/>
                <a:gd name="connsiteX0" fmla="*/ 4423 w 8117140"/>
                <a:gd name="connsiteY0" fmla="*/ 1295594 h 1295594"/>
                <a:gd name="connsiteX1" fmla="*/ 0 w 8117140"/>
                <a:gd name="connsiteY1" fmla="*/ 1047361 h 1295594"/>
                <a:gd name="connsiteX2" fmla="*/ 21432 w 8117140"/>
                <a:gd name="connsiteY2" fmla="*/ 1047360 h 1295594"/>
                <a:gd name="connsiteX3" fmla="*/ 21431 w 8117140"/>
                <a:gd name="connsiteY3" fmla="*/ 1021166 h 1295594"/>
                <a:gd name="connsiteX4" fmla="*/ 52387 w 8117140"/>
                <a:gd name="connsiteY4" fmla="*/ 1021167 h 1295594"/>
                <a:gd name="connsiteX5" fmla="*/ 54769 w 8117140"/>
                <a:gd name="connsiteY5" fmla="*/ 1004498 h 1295594"/>
                <a:gd name="connsiteX6" fmla="*/ 88106 w 8117140"/>
                <a:gd name="connsiteY6" fmla="*/ 1002116 h 1295594"/>
                <a:gd name="connsiteX7" fmla="*/ 88106 w 8117140"/>
                <a:gd name="connsiteY7" fmla="*/ 992592 h 1295594"/>
                <a:gd name="connsiteX8" fmla="*/ 107156 w 8117140"/>
                <a:gd name="connsiteY8" fmla="*/ 990210 h 1295594"/>
                <a:gd name="connsiteX9" fmla="*/ 109537 w 8117140"/>
                <a:gd name="connsiteY9" fmla="*/ 983067 h 1295594"/>
                <a:gd name="connsiteX10" fmla="*/ 128587 w 8117140"/>
                <a:gd name="connsiteY10" fmla="*/ 985448 h 1295594"/>
                <a:gd name="connsiteX11" fmla="*/ 126206 w 8117140"/>
                <a:gd name="connsiteY11" fmla="*/ 975924 h 1295594"/>
                <a:gd name="connsiteX12" fmla="*/ 152400 w 8117140"/>
                <a:gd name="connsiteY12" fmla="*/ 975923 h 1295594"/>
                <a:gd name="connsiteX13" fmla="*/ 154781 w 8117140"/>
                <a:gd name="connsiteY13" fmla="*/ 968779 h 1295594"/>
                <a:gd name="connsiteX14" fmla="*/ 200025 w 8117140"/>
                <a:gd name="connsiteY14" fmla="*/ 971160 h 1295594"/>
                <a:gd name="connsiteX15" fmla="*/ 200025 w 8117140"/>
                <a:gd name="connsiteY15" fmla="*/ 954492 h 1295594"/>
                <a:gd name="connsiteX16" fmla="*/ 307181 w 8117140"/>
                <a:gd name="connsiteY16" fmla="*/ 949729 h 1295594"/>
                <a:gd name="connsiteX17" fmla="*/ 304800 w 8117140"/>
                <a:gd name="connsiteY17" fmla="*/ 937823 h 1295594"/>
                <a:gd name="connsiteX18" fmla="*/ 321469 w 8117140"/>
                <a:gd name="connsiteY18" fmla="*/ 937823 h 1295594"/>
                <a:gd name="connsiteX19" fmla="*/ 321469 w 8117140"/>
                <a:gd name="connsiteY19" fmla="*/ 925916 h 1295594"/>
                <a:gd name="connsiteX20" fmla="*/ 333376 w 8117140"/>
                <a:gd name="connsiteY20" fmla="*/ 925917 h 1295594"/>
                <a:gd name="connsiteX21" fmla="*/ 338137 w 8117140"/>
                <a:gd name="connsiteY21" fmla="*/ 916392 h 1295594"/>
                <a:gd name="connsiteX22" fmla="*/ 421480 w 8117140"/>
                <a:gd name="connsiteY22" fmla="*/ 914010 h 1295594"/>
                <a:gd name="connsiteX23" fmla="*/ 421481 w 8117140"/>
                <a:gd name="connsiteY23" fmla="*/ 887817 h 1295594"/>
                <a:gd name="connsiteX24" fmla="*/ 476250 w 8117140"/>
                <a:gd name="connsiteY24" fmla="*/ 887816 h 1295594"/>
                <a:gd name="connsiteX25" fmla="*/ 476250 w 8117140"/>
                <a:gd name="connsiteY25" fmla="*/ 866385 h 1295594"/>
                <a:gd name="connsiteX26" fmla="*/ 533400 w 8117140"/>
                <a:gd name="connsiteY26" fmla="*/ 868766 h 1295594"/>
                <a:gd name="connsiteX27" fmla="*/ 531019 w 8117140"/>
                <a:gd name="connsiteY27" fmla="*/ 849716 h 1295594"/>
                <a:gd name="connsiteX28" fmla="*/ 585787 w 8117140"/>
                <a:gd name="connsiteY28" fmla="*/ 849717 h 1295594"/>
                <a:gd name="connsiteX29" fmla="*/ 588169 w 8117140"/>
                <a:gd name="connsiteY29" fmla="*/ 837810 h 1295594"/>
                <a:gd name="connsiteX30" fmla="*/ 619125 w 8117140"/>
                <a:gd name="connsiteY30" fmla="*/ 835429 h 1295594"/>
                <a:gd name="connsiteX31" fmla="*/ 621506 w 8117140"/>
                <a:gd name="connsiteY31" fmla="*/ 825905 h 1295594"/>
                <a:gd name="connsiteX32" fmla="*/ 954881 w 8117140"/>
                <a:gd name="connsiteY32" fmla="*/ 823524 h 1295594"/>
                <a:gd name="connsiteX33" fmla="*/ 954881 w 8117140"/>
                <a:gd name="connsiteY33" fmla="*/ 811616 h 1295594"/>
                <a:gd name="connsiteX34" fmla="*/ 966787 w 8117140"/>
                <a:gd name="connsiteY34" fmla="*/ 806854 h 1295594"/>
                <a:gd name="connsiteX35" fmla="*/ 969169 w 8117140"/>
                <a:gd name="connsiteY35" fmla="*/ 792567 h 1295594"/>
                <a:gd name="connsiteX36" fmla="*/ 1038225 w 8117140"/>
                <a:gd name="connsiteY36" fmla="*/ 790185 h 1295594"/>
                <a:gd name="connsiteX37" fmla="*/ 1035844 w 8117140"/>
                <a:gd name="connsiteY37" fmla="*/ 778280 h 1295594"/>
                <a:gd name="connsiteX38" fmla="*/ 1081087 w 8117140"/>
                <a:gd name="connsiteY38" fmla="*/ 775898 h 1295594"/>
                <a:gd name="connsiteX39" fmla="*/ 1078706 w 8117140"/>
                <a:gd name="connsiteY39" fmla="*/ 759230 h 1295594"/>
                <a:gd name="connsiteX40" fmla="*/ 1216819 w 8117140"/>
                <a:gd name="connsiteY40" fmla="*/ 761611 h 1295594"/>
                <a:gd name="connsiteX41" fmla="*/ 1214437 w 8117140"/>
                <a:gd name="connsiteY41" fmla="*/ 749704 h 1295594"/>
                <a:gd name="connsiteX42" fmla="*/ 1314450 w 8117140"/>
                <a:gd name="connsiteY42" fmla="*/ 747323 h 1295594"/>
                <a:gd name="connsiteX43" fmla="*/ 1316832 w 8117140"/>
                <a:gd name="connsiteY43" fmla="*/ 735417 h 1295594"/>
                <a:gd name="connsiteX44" fmla="*/ 1385888 w 8117140"/>
                <a:gd name="connsiteY44" fmla="*/ 733036 h 1295594"/>
                <a:gd name="connsiteX45" fmla="*/ 1383506 w 8117140"/>
                <a:gd name="connsiteY45" fmla="*/ 723510 h 1295594"/>
                <a:gd name="connsiteX46" fmla="*/ 1416843 w 8117140"/>
                <a:gd name="connsiteY46" fmla="*/ 723510 h 1295594"/>
                <a:gd name="connsiteX47" fmla="*/ 1421606 w 8117140"/>
                <a:gd name="connsiteY47" fmla="*/ 713985 h 1295594"/>
                <a:gd name="connsiteX48" fmla="*/ 1469232 w 8117140"/>
                <a:gd name="connsiteY48" fmla="*/ 713986 h 1295594"/>
                <a:gd name="connsiteX49" fmla="*/ 1581149 w 8117140"/>
                <a:gd name="connsiteY49" fmla="*/ 716367 h 1295594"/>
                <a:gd name="connsiteX50" fmla="*/ 1578769 w 8117140"/>
                <a:gd name="connsiteY50" fmla="*/ 685411 h 1295594"/>
                <a:gd name="connsiteX51" fmla="*/ 1626394 w 8117140"/>
                <a:gd name="connsiteY51" fmla="*/ 687791 h 1295594"/>
                <a:gd name="connsiteX52" fmla="*/ 1628774 w 8117140"/>
                <a:gd name="connsiteY52" fmla="*/ 673504 h 1295594"/>
                <a:gd name="connsiteX53" fmla="*/ 1697831 w 8117140"/>
                <a:gd name="connsiteY53" fmla="*/ 675885 h 1295594"/>
                <a:gd name="connsiteX54" fmla="*/ 1700212 w 8117140"/>
                <a:gd name="connsiteY54" fmla="*/ 668741 h 1295594"/>
                <a:gd name="connsiteX55" fmla="*/ 1740693 w 8117140"/>
                <a:gd name="connsiteY55" fmla="*/ 668741 h 1295594"/>
                <a:gd name="connsiteX56" fmla="*/ 1738312 w 8117140"/>
                <a:gd name="connsiteY56" fmla="*/ 656835 h 1295594"/>
                <a:gd name="connsiteX57" fmla="*/ 1819275 w 8117140"/>
                <a:gd name="connsiteY57" fmla="*/ 659217 h 1295594"/>
                <a:gd name="connsiteX58" fmla="*/ 1821657 w 8117140"/>
                <a:gd name="connsiteY58" fmla="*/ 640167 h 1295594"/>
                <a:gd name="connsiteX59" fmla="*/ 1890713 w 8117140"/>
                <a:gd name="connsiteY59" fmla="*/ 637786 h 1295594"/>
                <a:gd name="connsiteX60" fmla="*/ 1888331 w 8117140"/>
                <a:gd name="connsiteY60" fmla="*/ 621116 h 1295594"/>
                <a:gd name="connsiteX61" fmla="*/ 2005012 w 8117140"/>
                <a:gd name="connsiteY61" fmla="*/ 621116 h 1295594"/>
                <a:gd name="connsiteX62" fmla="*/ 2002630 w 8117140"/>
                <a:gd name="connsiteY62" fmla="*/ 602067 h 1295594"/>
                <a:gd name="connsiteX63" fmla="*/ 2059781 w 8117140"/>
                <a:gd name="connsiteY63" fmla="*/ 604448 h 1295594"/>
                <a:gd name="connsiteX64" fmla="*/ 2062162 w 8117140"/>
                <a:gd name="connsiteY64" fmla="*/ 590160 h 1295594"/>
                <a:gd name="connsiteX65" fmla="*/ 2207418 w 8117140"/>
                <a:gd name="connsiteY65" fmla="*/ 592542 h 1295594"/>
                <a:gd name="connsiteX66" fmla="*/ 2207418 w 8117140"/>
                <a:gd name="connsiteY66" fmla="*/ 580635 h 1295594"/>
                <a:gd name="connsiteX67" fmla="*/ 2259806 w 8117140"/>
                <a:gd name="connsiteY67" fmla="*/ 583017 h 1295594"/>
                <a:gd name="connsiteX68" fmla="*/ 2257425 w 8117140"/>
                <a:gd name="connsiteY68" fmla="*/ 575873 h 1295594"/>
                <a:gd name="connsiteX69" fmla="*/ 2333625 w 8117140"/>
                <a:gd name="connsiteY69" fmla="*/ 575873 h 1295594"/>
                <a:gd name="connsiteX70" fmla="*/ 2331244 w 8117140"/>
                <a:gd name="connsiteY70" fmla="*/ 571110 h 1295594"/>
                <a:gd name="connsiteX71" fmla="*/ 2388393 w 8117140"/>
                <a:gd name="connsiteY71" fmla="*/ 571110 h 1295594"/>
                <a:gd name="connsiteX72" fmla="*/ 2386013 w 8117140"/>
                <a:gd name="connsiteY72" fmla="*/ 559204 h 1295594"/>
                <a:gd name="connsiteX73" fmla="*/ 2490787 w 8117140"/>
                <a:gd name="connsiteY73" fmla="*/ 561585 h 1295594"/>
                <a:gd name="connsiteX74" fmla="*/ 2490787 w 8117140"/>
                <a:gd name="connsiteY74" fmla="*/ 552060 h 1295594"/>
                <a:gd name="connsiteX75" fmla="*/ 2557462 w 8117140"/>
                <a:gd name="connsiteY75" fmla="*/ 554441 h 1295594"/>
                <a:gd name="connsiteX76" fmla="*/ 2559844 w 8117140"/>
                <a:gd name="connsiteY76" fmla="*/ 542535 h 1295594"/>
                <a:gd name="connsiteX77" fmla="*/ 2605088 w 8117140"/>
                <a:gd name="connsiteY77" fmla="*/ 542535 h 1295594"/>
                <a:gd name="connsiteX78" fmla="*/ 2607468 w 8117140"/>
                <a:gd name="connsiteY78" fmla="*/ 535392 h 1295594"/>
                <a:gd name="connsiteX79" fmla="*/ 2824163 w 8117140"/>
                <a:gd name="connsiteY79" fmla="*/ 535391 h 1295594"/>
                <a:gd name="connsiteX80" fmla="*/ 2826544 w 8117140"/>
                <a:gd name="connsiteY80" fmla="*/ 518724 h 1295594"/>
                <a:gd name="connsiteX81" fmla="*/ 2888455 w 8117140"/>
                <a:gd name="connsiteY81" fmla="*/ 521104 h 1295594"/>
                <a:gd name="connsiteX82" fmla="*/ 2888456 w 8117140"/>
                <a:gd name="connsiteY82" fmla="*/ 504435 h 1295594"/>
                <a:gd name="connsiteX83" fmla="*/ 2981325 w 8117140"/>
                <a:gd name="connsiteY83" fmla="*/ 504435 h 1295594"/>
                <a:gd name="connsiteX84" fmla="*/ 2981325 w 8117140"/>
                <a:gd name="connsiteY84" fmla="*/ 487767 h 1295594"/>
                <a:gd name="connsiteX85" fmla="*/ 3088480 w 8117140"/>
                <a:gd name="connsiteY85" fmla="*/ 485385 h 1295594"/>
                <a:gd name="connsiteX86" fmla="*/ 3086100 w 8117140"/>
                <a:gd name="connsiteY86" fmla="*/ 473479 h 1295594"/>
                <a:gd name="connsiteX87" fmla="*/ 3212306 w 8117140"/>
                <a:gd name="connsiteY87" fmla="*/ 471098 h 1295594"/>
                <a:gd name="connsiteX88" fmla="*/ 3212306 w 8117140"/>
                <a:gd name="connsiteY88" fmla="*/ 461573 h 1295594"/>
                <a:gd name="connsiteX89" fmla="*/ 3321844 w 8117140"/>
                <a:gd name="connsiteY89" fmla="*/ 459192 h 1295594"/>
                <a:gd name="connsiteX90" fmla="*/ 3319463 w 8117140"/>
                <a:gd name="connsiteY90" fmla="*/ 449667 h 1295594"/>
                <a:gd name="connsiteX91" fmla="*/ 3355181 w 8117140"/>
                <a:gd name="connsiteY91" fmla="*/ 449666 h 1295594"/>
                <a:gd name="connsiteX92" fmla="*/ 3355181 w 8117140"/>
                <a:gd name="connsiteY92" fmla="*/ 444905 h 1295594"/>
                <a:gd name="connsiteX93" fmla="*/ 3476624 w 8117140"/>
                <a:gd name="connsiteY93" fmla="*/ 444904 h 1295594"/>
                <a:gd name="connsiteX94" fmla="*/ 3479007 w 8117140"/>
                <a:gd name="connsiteY94" fmla="*/ 435379 h 1295594"/>
                <a:gd name="connsiteX95" fmla="*/ 3721893 w 8117140"/>
                <a:gd name="connsiteY95" fmla="*/ 437760 h 1295594"/>
                <a:gd name="connsiteX96" fmla="*/ 3721894 w 8117140"/>
                <a:gd name="connsiteY96" fmla="*/ 425854 h 1295594"/>
                <a:gd name="connsiteX97" fmla="*/ 3850480 w 8117140"/>
                <a:gd name="connsiteY97" fmla="*/ 428235 h 1295594"/>
                <a:gd name="connsiteX98" fmla="*/ 3850481 w 8117140"/>
                <a:gd name="connsiteY98" fmla="*/ 418710 h 1295594"/>
                <a:gd name="connsiteX99" fmla="*/ 3938588 w 8117140"/>
                <a:gd name="connsiteY99" fmla="*/ 416328 h 1295594"/>
                <a:gd name="connsiteX100" fmla="*/ 3936205 w 8117140"/>
                <a:gd name="connsiteY100" fmla="*/ 399660 h 1295594"/>
                <a:gd name="connsiteX101" fmla="*/ 3969544 w 8117140"/>
                <a:gd name="connsiteY101" fmla="*/ 399660 h 1295594"/>
                <a:gd name="connsiteX102" fmla="*/ 3969544 w 8117140"/>
                <a:gd name="connsiteY102" fmla="*/ 392516 h 1295594"/>
                <a:gd name="connsiteX103" fmla="*/ 4074319 w 8117140"/>
                <a:gd name="connsiteY103" fmla="*/ 392516 h 1295594"/>
                <a:gd name="connsiteX104" fmla="*/ 4071938 w 8117140"/>
                <a:gd name="connsiteY104" fmla="*/ 378229 h 1295594"/>
                <a:gd name="connsiteX105" fmla="*/ 4110037 w 8117140"/>
                <a:gd name="connsiteY105" fmla="*/ 378229 h 1295594"/>
                <a:gd name="connsiteX106" fmla="*/ 4114799 w 8117140"/>
                <a:gd name="connsiteY106" fmla="*/ 366323 h 1295594"/>
                <a:gd name="connsiteX107" fmla="*/ 4145756 w 8117140"/>
                <a:gd name="connsiteY107" fmla="*/ 366323 h 1295594"/>
                <a:gd name="connsiteX108" fmla="*/ 4236244 w 8117140"/>
                <a:gd name="connsiteY108" fmla="*/ 366323 h 1295594"/>
                <a:gd name="connsiteX109" fmla="*/ 4238625 w 8117140"/>
                <a:gd name="connsiteY109" fmla="*/ 354416 h 1295594"/>
                <a:gd name="connsiteX110" fmla="*/ 4402932 w 8117140"/>
                <a:gd name="connsiteY110" fmla="*/ 356798 h 1295594"/>
                <a:gd name="connsiteX111" fmla="*/ 4407693 w 8117140"/>
                <a:gd name="connsiteY111" fmla="*/ 337748 h 1295594"/>
                <a:gd name="connsiteX112" fmla="*/ 4638675 w 8117140"/>
                <a:gd name="connsiteY112" fmla="*/ 337748 h 1295594"/>
                <a:gd name="connsiteX113" fmla="*/ 4638675 w 8117140"/>
                <a:gd name="connsiteY113" fmla="*/ 330604 h 1295594"/>
                <a:gd name="connsiteX114" fmla="*/ 4776787 w 8117140"/>
                <a:gd name="connsiteY114" fmla="*/ 332985 h 1295594"/>
                <a:gd name="connsiteX115" fmla="*/ 4774406 w 8117140"/>
                <a:gd name="connsiteY115" fmla="*/ 316317 h 1295594"/>
                <a:gd name="connsiteX116" fmla="*/ 4848225 w 8117140"/>
                <a:gd name="connsiteY116" fmla="*/ 316316 h 1295594"/>
                <a:gd name="connsiteX117" fmla="*/ 4845844 w 8117140"/>
                <a:gd name="connsiteY117" fmla="*/ 304410 h 1295594"/>
                <a:gd name="connsiteX118" fmla="*/ 4931569 w 8117140"/>
                <a:gd name="connsiteY118" fmla="*/ 302029 h 1295594"/>
                <a:gd name="connsiteX119" fmla="*/ 4929188 w 8117140"/>
                <a:gd name="connsiteY119" fmla="*/ 294885 h 1295594"/>
                <a:gd name="connsiteX120" fmla="*/ 5083968 w 8117140"/>
                <a:gd name="connsiteY120" fmla="*/ 297267 h 1295594"/>
                <a:gd name="connsiteX121" fmla="*/ 5086350 w 8117140"/>
                <a:gd name="connsiteY121" fmla="*/ 290123 h 1295594"/>
                <a:gd name="connsiteX122" fmla="*/ 5191125 w 8117140"/>
                <a:gd name="connsiteY122" fmla="*/ 290123 h 1295594"/>
                <a:gd name="connsiteX123" fmla="*/ 5191125 w 8117140"/>
                <a:gd name="connsiteY123" fmla="*/ 278217 h 1295594"/>
                <a:gd name="connsiteX124" fmla="*/ 5474494 w 8117140"/>
                <a:gd name="connsiteY124" fmla="*/ 285360 h 1295594"/>
                <a:gd name="connsiteX125" fmla="*/ 5472113 w 8117140"/>
                <a:gd name="connsiteY125" fmla="*/ 271073 h 1295594"/>
                <a:gd name="connsiteX126" fmla="*/ 5545932 w 8117140"/>
                <a:gd name="connsiteY126" fmla="*/ 273454 h 1295594"/>
                <a:gd name="connsiteX127" fmla="*/ 5548312 w 8117140"/>
                <a:gd name="connsiteY127" fmla="*/ 259167 h 1295594"/>
                <a:gd name="connsiteX128" fmla="*/ 5648325 w 8117140"/>
                <a:gd name="connsiteY128" fmla="*/ 261548 h 1295594"/>
                <a:gd name="connsiteX129" fmla="*/ 5650707 w 8117140"/>
                <a:gd name="connsiteY129" fmla="*/ 247261 h 1295594"/>
                <a:gd name="connsiteX130" fmla="*/ 5691187 w 8117140"/>
                <a:gd name="connsiteY130" fmla="*/ 249642 h 1295594"/>
                <a:gd name="connsiteX131" fmla="*/ 5693568 w 8117140"/>
                <a:gd name="connsiteY131" fmla="*/ 230592 h 1295594"/>
                <a:gd name="connsiteX132" fmla="*/ 5738812 w 8117140"/>
                <a:gd name="connsiteY132" fmla="*/ 228210 h 1295594"/>
                <a:gd name="connsiteX133" fmla="*/ 5736431 w 8117140"/>
                <a:gd name="connsiteY133" fmla="*/ 213923 h 1295594"/>
                <a:gd name="connsiteX134" fmla="*/ 5905500 w 8117140"/>
                <a:gd name="connsiteY134" fmla="*/ 211542 h 1295594"/>
                <a:gd name="connsiteX135" fmla="*/ 5905500 w 8117140"/>
                <a:gd name="connsiteY135" fmla="*/ 197254 h 1295594"/>
                <a:gd name="connsiteX136" fmla="*/ 5955506 w 8117140"/>
                <a:gd name="connsiteY136" fmla="*/ 197254 h 1295594"/>
                <a:gd name="connsiteX137" fmla="*/ 5950743 w 8117140"/>
                <a:gd name="connsiteY137" fmla="*/ 185348 h 1295594"/>
                <a:gd name="connsiteX138" fmla="*/ 6029325 w 8117140"/>
                <a:gd name="connsiteY138" fmla="*/ 182966 h 1295594"/>
                <a:gd name="connsiteX139" fmla="*/ 6029325 w 8117140"/>
                <a:gd name="connsiteY139" fmla="*/ 159154 h 1295594"/>
                <a:gd name="connsiteX140" fmla="*/ 6417469 w 8117140"/>
                <a:gd name="connsiteY140" fmla="*/ 154392 h 1295594"/>
                <a:gd name="connsiteX141" fmla="*/ 6417401 w 8117140"/>
                <a:gd name="connsiteY141" fmla="*/ 135343 h 1295594"/>
                <a:gd name="connsiteX142" fmla="*/ 6506779 w 8117140"/>
                <a:gd name="connsiteY142" fmla="*/ 135342 h 1295594"/>
                <a:gd name="connsiteX143" fmla="*/ 6509760 w 8117140"/>
                <a:gd name="connsiteY143" fmla="*/ 128199 h 1295594"/>
                <a:gd name="connsiteX144" fmla="*/ 6557428 w 8117140"/>
                <a:gd name="connsiteY144" fmla="*/ 128199 h 1295594"/>
                <a:gd name="connsiteX145" fmla="*/ 6560409 w 8117140"/>
                <a:gd name="connsiteY145" fmla="*/ 123437 h 1295594"/>
                <a:gd name="connsiteX146" fmla="*/ 6664683 w 8117140"/>
                <a:gd name="connsiteY146" fmla="*/ 123436 h 1295594"/>
                <a:gd name="connsiteX147" fmla="*/ 6667662 w 8117140"/>
                <a:gd name="connsiteY147" fmla="*/ 109149 h 1295594"/>
                <a:gd name="connsiteX148" fmla="*/ 6754063 w 8117140"/>
                <a:gd name="connsiteY148" fmla="*/ 109149 h 1295594"/>
                <a:gd name="connsiteX149" fmla="*/ 6748105 w 8117140"/>
                <a:gd name="connsiteY149" fmla="*/ 104387 h 1295594"/>
                <a:gd name="connsiteX150" fmla="*/ 6870255 w 8117140"/>
                <a:gd name="connsiteY150" fmla="*/ 104386 h 1295594"/>
                <a:gd name="connsiteX151" fmla="*/ 6867278 w 8117140"/>
                <a:gd name="connsiteY151" fmla="*/ 99623 h 1295594"/>
                <a:gd name="connsiteX152" fmla="*/ 7004323 w 8117140"/>
                <a:gd name="connsiteY152" fmla="*/ 94861 h 1295594"/>
                <a:gd name="connsiteX153" fmla="*/ 6998365 w 8117140"/>
                <a:gd name="connsiteY153" fmla="*/ 85336 h 1295594"/>
                <a:gd name="connsiteX154" fmla="*/ 7060929 w 8117140"/>
                <a:gd name="connsiteY154" fmla="*/ 87718 h 1295594"/>
                <a:gd name="connsiteX155" fmla="*/ 7069867 w 8117140"/>
                <a:gd name="connsiteY155" fmla="*/ 78192 h 1295594"/>
                <a:gd name="connsiteX156" fmla="*/ 7162226 w 8117140"/>
                <a:gd name="connsiteY156" fmla="*/ 78192 h 1295594"/>
                <a:gd name="connsiteX157" fmla="*/ 7162227 w 8117140"/>
                <a:gd name="connsiteY157" fmla="*/ 66286 h 1295594"/>
                <a:gd name="connsiteX158" fmla="*/ 7218832 w 8117140"/>
                <a:gd name="connsiteY158" fmla="*/ 66286 h 1295594"/>
                <a:gd name="connsiteX159" fmla="*/ 7218832 w 8117140"/>
                <a:gd name="connsiteY159" fmla="*/ 59143 h 1295594"/>
                <a:gd name="connsiteX160" fmla="*/ 7373755 w 8117140"/>
                <a:gd name="connsiteY160" fmla="*/ 59143 h 1295594"/>
                <a:gd name="connsiteX161" fmla="*/ 7370777 w 8117140"/>
                <a:gd name="connsiteY161" fmla="*/ 37711 h 1295594"/>
                <a:gd name="connsiteX162" fmla="*/ 7576347 w 8117140"/>
                <a:gd name="connsiteY162" fmla="*/ 37711 h 1295594"/>
                <a:gd name="connsiteX163" fmla="*/ 7582306 w 8117140"/>
                <a:gd name="connsiteY163" fmla="*/ 28186 h 1295594"/>
                <a:gd name="connsiteX164" fmla="*/ 7713395 w 8117140"/>
                <a:gd name="connsiteY164" fmla="*/ 30568 h 1295594"/>
                <a:gd name="connsiteX165" fmla="*/ 7710416 w 8117140"/>
                <a:gd name="connsiteY165" fmla="*/ 18661 h 1295594"/>
                <a:gd name="connsiteX166" fmla="*/ 7781919 w 8117140"/>
                <a:gd name="connsiteY166" fmla="*/ 21043 h 1295594"/>
                <a:gd name="connsiteX167" fmla="*/ 7781919 w 8117140"/>
                <a:gd name="connsiteY167" fmla="*/ 9136 h 1295594"/>
                <a:gd name="connsiteX168" fmla="*/ 8050055 w 8117140"/>
                <a:gd name="connsiteY168" fmla="*/ 18661 h 1295594"/>
                <a:gd name="connsiteX169" fmla="*/ 8088786 w 8117140"/>
                <a:gd name="connsiteY169" fmla="*/ 6755 h 1295594"/>
                <a:gd name="connsiteX170" fmla="*/ 8117140 w 8117140"/>
                <a:gd name="connsiteY170" fmla="*/ 0 h 1295594"/>
                <a:gd name="connsiteX0" fmla="*/ 4423 w 8117140"/>
                <a:gd name="connsiteY0" fmla="*/ 1295983 h 1295983"/>
                <a:gd name="connsiteX1" fmla="*/ 0 w 8117140"/>
                <a:gd name="connsiteY1" fmla="*/ 1047750 h 1295983"/>
                <a:gd name="connsiteX2" fmla="*/ 21432 w 8117140"/>
                <a:gd name="connsiteY2" fmla="*/ 1047749 h 1295983"/>
                <a:gd name="connsiteX3" fmla="*/ 21431 w 8117140"/>
                <a:gd name="connsiteY3" fmla="*/ 1021555 h 1295983"/>
                <a:gd name="connsiteX4" fmla="*/ 52387 w 8117140"/>
                <a:gd name="connsiteY4" fmla="*/ 1021556 h 1295983"/>
                <a:gd name="connsiteX5" fmla="*/ 54769 w 8117140"/>
                <a:gd name="connsiteY5" fmla="*/ 1004887 h 1295983"/>
                <a:gd name="connsiteX6" fmla="*/ 88106 w 8117140"/>
                <a:gd name="connsiteY6" fmla="*/ 1002505 h 1295983"/>
                <a:gd name="connsiteX7" fmla="*/ 88106 w 8117140"/>
                <a:gd name="connsiteY7" fmla="*/ 992981 h 1295983"/>
                <a:gd name="connsiteX8" fmla="*/ 107156 w 8117140"/>
                <a:gd name="connsiteY8" fmla="*/ 990599 h 1295983"/>
                <a:gd name="connsiteX9" fmla="*/ 109537 w 8117140"/>
                <a:gd name="connsiteY9" fmla="*/ 983456 h 1295983"/>
                <a:gd name="connsiteX10" fmla="*/ 128587 w 8117140"/>
                <a:gd name="connsiteY10" fmla="*/ 985837 h 1295983"/>
                <a:gd name="connsiteX11" fmla="*/ 126206 w 8117140"/>
                <a:gd name="connsiteY11" fmla="*/ 976313 h 1295983"/>
                <a:gd name="connsiteX12" fmla="*/ 152400 w 8117140"/>
                <a:gd name="connsiteY12" fmla="*/ 976312 h 1295983"/>
                <a:gd name="connsiteX13" fmla="*/ 154781 w 8117140"/>
                <a:gd name="connsiteY13" fmla="*/ 969168 h 1295983"/>
                <a:gd name="connsiteX14" fmla="*/ 200025 w 8117140"/>
                <a:gd name="connsiteY14" fmla="*/ 971549 h 1295983"/>
                <a:gd name="connsiteX15" fmla="*/ 200025 w 8117140"/>
                <a:gd name="connsiteY15" fmla="*/ 954881 h 1295983"/>
                <a:gd name="connsiteX16" fmla="*/ 307181 w 8117140"/>
                <a:gd name="connsiteY16" fmla="*/ 950118 h 1295983"/>
                <a:gd name="connsiteX17" fmla="*/ 304800 w 8117140"/>
                <a:gd name="connsiteY17" fmla="*/ 938212 h 1295983"/>
                <a:gd name="connsiteX18" fmla="*/ 321469 w 8117140"/>
                <a:gd name="connsiteY18" fmla="*/ 938212 h 1295983"/>
                <a:gd name="connsiteX19" fmla="*/ 321469 w 8117140"/>
                <a:gd name="connsiteY19" fmla="*/ 926305 h 1295983"/>
                <a:gd name="connsiteX20" fmla="*/ 333376 w 8117140"/>
                <a:gd name="connsiteY20" fmla="*/ 926306 h 1295983"/>
                <a:gd name="connsiteX21" fmla="*/ 338137 w 8117140"/>
                <a:gd name="connsiteY21" fmla="*/ 916781 h 1295983"/>
                <a:gd name="connsiteX22" fmla="*/ 421480 w 8117140"/>
                <a:gd name="connsiteY22" fmla="*/ 914399 h 1295983"/>
                <a:gd name="connsiteX23" fmla="*/ 421481 w 8117140"/>
                <a:gd name="connsiteY23" fmla="*/ 888206 h 1295983"/>
                <a:gd name="connsiteX24" fmla="*/ 476250 w 8117140"/>
                <a:gd name="connsiteY24" fmla="*/ 888205 h 1295983"/>
                <a:gd name="connsiteX25" fmla="*/ 476250 w 8117140"/>
                <a:gd name="connsiteY25" fmla="*/ 866774 h 1295983"/>
                <a:gd name="connsiteX26" fmla="*/ 533400 w 8117140"/>
                <a:gd name="connsiteY26" fmla="*/ 869155 h 1295983"/>
                <a:gd name="connsiteX27" fmla="*/ 531019 w 8117140"/>
                <a:gd name="connsiteY27" fmla="*/ 850105 h 1295983"/>
                <a:gd name="connsiteX28" fmla="*/ 585787 w 8117140"/>
                <a:gd name="connsiteY28" fmla="*/ 850106 h 1295983"/>
                <a:gd name="connsiteX29" fmla="*/ 588169 w 8117140"/>
                <a:gd name="connsiteY29" fmla="*/ 838199 h 1295983"/>
                <a:gd name="connsiteX30" fmla="*/ 619125 w 8117140"/>
                <a:gd name="connsiteY30" fmla="*/ 835818 h 1295983"/>
                <a:gd name="connsiteX31" fmla="*/ 621506 w 8117140"/>
                <a:gd name="connsiteY31" fmla="*/ 826294 h 1295983"/>
                <a:gd name="connsiteX32" fmla="*/ 954881 w 8117140"/>
                <a:gd name="connsiteY32" fmla="*/ 823913 h 1295983"/>
                <a:gd name="connsiteX33" fmla="*/ 954881 w 8117140"/>
                <a:gd name="connsiteY33" fmla="*/ 812005 h 1295983"/>
                <a:gd name="connsiteX34" fmla="*/ 966787 w 8117140"/>
                <a:gd name="connsiteY34" fmla="*/ 807243 h 1295983"/>
                <a:gd name="connsiteX35" fmla="*/ 969169 w 8117140"/>
                <a:gd name="connsiteY35" fmla="*/ 792956 h 1295983"/>
                <a:gd name="connsiteX36" fmla="*/ 1038225 w 8117140"/>
                <a:gd name="connsiteY36" fmla="*/ 790574 h 1295983"/>
                <a:gd name="connsiteX37" fmla="*/ 1035844 w 8117140"/>
                <a:gd name="connsiteY37" fmla="*/ 778669 h 1295983"/>
                <a:gd name="connsiteX38" fmla="*/ 1081087 w 8117140"/>
                <a:gd name="connsiteY38" fmla="*/ 776287 h 1295983"/>
                <a:gd name="connsiteX39" fmla="*/ 1078706 w 8117140"/>
                <a:gd name="connsiteY39" fmla="*/ 759619 h 1295983"/>
                <a:gd name="connsiteX40" fmla="*/ 1216819 w 8117140"/>
                <a:gd name="connsiteY40" fmla="*/ 762000 h 1295983"/>
                <a:gd name="connsiteX41" fmla="*/ 1214437 w 8117140"/>
                <a:gd name="connsiteY41" fmla="*/ 750093 h 1295983"/>
                <a:gd name="connsiteX42" fmla="*/ 1314450 w 8117140"/>
                <a:gd name="connsiteY42" fmla="*/ 747712 h 1295983"/>
                <a:gd name="connsiteX43" fmla="*/ 1316832 w 8117140"/>
                <a:gd name="connsiteY43" fmla="*/ 735806 h 1295983"/>
                <a:gd name="connsiteX44" fmla="*/ 1385888 w 8117140"/>
                <a:gd name="connsiteY44" fmla="*/ 733425 h 1295983"/>
                <a:gd name="connsiteX45" fmla="*/ 1383506 w 8117140"/>
                <a:gd name="connsiteY45" fmla="*/ 723899 h 1295983"/>
                <a:gd name="connsiteX46" fmla="*/ 1416843 w 8117140"/>
                <a:gd name="connsiteY46" fmla="*/ 723899 h 1295983"/>
                <a:gd name="connsiteX47" fmla="*/ 1421606 w 8117140"/>
                <a:gd name="connsiteY47" fmla="*/ 714374 h 1295983"/>
                <a:gd name="connsiteX48" fmla="*/ 1469232 w 8117140"/>
                <a:gd name="connsiteY48" fmla="*/ 714375 h 1295983"/>
                <a:gd name="connsiteX49" fmla="*/ 1581149 w 8117140"/>
                <a:gd name="connsiteY49" fmla="*/ 716756 h 1295983"/>
                <a:gd name="connsiteX50" fmla="*/ 1578769 w 8117140"/>
                <a:gd name="connsiteY50" fmla="*/ 685800 h 1295983"/>
                <a:gd name="connsiteX51" fmla="*/ 1626394 w 8117140"/>
                <a:gd name="connsiteY51" fmla="*/ 688180 h 1295983"/>
                <a:gd name="connsiteX52" fmla="*/ 1628774 w 8117140"/>
                <a:gd name="connsiteY52" fmla="*/ 673893 h 1295983"/>
                <a:gd name="connsiteX53" fmla="*/ 1697831 w 8117140"/>
                <a:gd name="connsiteY53" fmla="*/ 676274 h 1295983"/>
                <a:gd name="connsiteX54" fmla="*/ 1700212 w 8117140"/>
                <a:gd name="connsiteY54" fmla="*/ 669130 h 1295983"/>
                <a:gd name="connsiteX55" fmla="*/ 1740693 w 8117140"/>
                <a:gd name="connsiteY55" fmla="*/ 669130 h 1295983"/>
                <a:gd name="connsiteX56" fmla="*/ 1738312 w 8117140"/>
                <a:gd name="connsiteY56" fmla="*/ 657224 h 1295983"/>
                <a:gd name="connsiteX57" fmla="*/ 1819275 w 8117140"/>
                <a:gd name="connsiteY57" fmla="*/ 659606 h 1295983"/>
                <a:gd name="connsiteX58" fmla="*/ 1821657 w 8117140"/>
                <a:gd name="connsiteY58" fmla="*/ 640556 h 1295983"/>
                <a:gd name="connsiteX59" fmla="*/ 1890713 w 8117140"/>
                <a:gd name="connsiteY59" fmla="*/ 638175 h 1295983"/>
                <a:gd name="connsiteX60" fmla="*/ 1888331 w 8117140"/>
                <a:gd name="connsiteY60" fmla="*/ 621505 h 1295983"/>
                <a:gd name="connsiteX61" fmla="*/ 2005012 w 8117140"/>
                <a:gd name="connsiteY61" fmla="*/ 621505 h 1295983"/>
                <a:gd name="connsiteX62" fmla="*/ 2002630 w 8117140"/>
                <a:gd name="connsiteY62" fmla="*/ 602456 h 1295983"/>
                <a:gd name="connsiteX63" fmla="*/ 2059781 w 8117140"/>
                <a:gd name="connsiteY63" fmla="*/ 604837 h 1295983"/>
                <a:gd name="connsiteX64" fmla="*/ 2062162 w 8117140"/>
                <a:gd name="connsiteY64" fmla="*/ 590549 h 1295983"/>
                <a:gd name="connsiteX65" fmla="*/ 2207418 w 8117140"/>
                <a:gd name="connsiteY65" fmla="*/ 592931 h 1295983"/>
                <a:gd name="connsiteX66" fmla="*/ 2207418 w 8117140"/>
                <a:gd name="connsiteY66" fmla="*/ 581024 h 1295983"/>
                <a:gd name="connsiteX67" fmla="*/ 2259806 w 8117140"/>
                <a:gd name="connsiteY67" fmla="*/ 583406 h 1295983"/>
                <a:gd name="connsiteX68" fmla="*/ 2257425 w 8117140"/>
                <a:gd name="connsiteY68" fmla="*/ 576262 h 1295983"/>
                <a:gd name="connsiteX69" fmla="*/ 2333625 w 8117140"/>
                <a:gd name="connsiteY69" fmla="*/ 576262 h 1295983"/>
                <a:gd name="connsiteX70" fmla="*/ 2331244 w 8117140"/>
                <a:gd name="connsiteY70" fmla="*/ 571499 h 1295983"/>
                <a:gd name="connsiteX71" fmla="*/ 2388393 w 8117140"/>
                <a:gd name="connsiteY71" fmla="*/ 571499 h 1295983"/>
                <a:gd name="connsiteX72" fmla="*/ 2386013 w 8117140"/>
                <a:gd name="connsiteY72" fmla="*/ 559593 h 1295983"/>
                <a:gd name="connsiteX73" fmla="*/ 2490787 w 8117140"/>
                <a:gd name="connsiteY73" fmla="*/ 561974 h 1295983"/>
                <a:gd name="connsiteX74" fmla="*/ 2490787 w 8117140"/>
                <a:gd name="connsiteY74" fmla="*/ 552449 h 1295983"/>
                <a:gd name="connsiteX75" fmla="*/ 2557462 w 8117140"/>
                <a:gd name="connsiteY75" fmla="*/ 554830 h 1295983"/>
                <a:gd name="connsiteX76" fmla="*/ 2559844 w 8117140"/>
                <a:gd name="connsiteY76" fmla="*/ 542924 h 1295983"/>
                <a:gd name="connsiteX77" fmla="*/ 2605088 w 8117140"/>
                <a:gd name="connsiteY77" fmla="*/ 542924 h 1295983"/>
                <a:gd name="connsiteX78" fmla="*/ 2607468 w 8117140"/>
                <a:gd name="connsiteY78" fmla="*/ 535781 h 1295983"/>
                <a:gd name="connsiteX79" fmla="*/ 2824163 w 8117140"/>
                <a:gd name="connsiteY79" fmla="*/ 535780 h 1295983"/>
                <a:gd name="connsiteX80" fmla="*/ 2826544 w 8117140"/>
                <a:gd name="connsiteY80" fmla="*/ 519113 h 1295983"/>
                <a:gd name="connsiteX81" fmla="*/ 2888455 w 8117140"/>
                <a:gd name="connsiteY81" fmla="*/ 521493 h 1295983"/>
                <a:gd name="connsiteX82" fmla="*/ 2888456 w 8117140"/>
                <a:gd name="connsiteY82" fmla="*/ 504824 h 1295983"/>
                <a:gd name="connsiteX83" fmla="*/ 2981325 w 8117140"/>
                <a:gd name="connsiteY83" fmla="*/ 504824 h 1295983"/>
                <a:gd name="connsiteX84" fmla="*/ 2981325 w 8117140"/>
                <a:gd name="connsiteY84" fmla="*/ 488156 h 1295983"/>
                <a:gd name="connsiteX85" fmla="*/ 3088480 w 8117140"/>
                <a:gd name="connsiteY85" fmla="*/ 485774 h 1295983"/>
                <a:gd name="connsiteX86" fmla="*/ 3086100 w 8117140"/>
                <a:gd name="connsiteY86" fmla="*/ 473868 h 1295983"/>
                <a:gd name="connsiteX87" fmla="*/ 3212306 w 8117140"/>
                <a:gd name="connsiteY87" fmla="*/ 471487 h 1295983"/>
                <a:gd name="connsiteX88" fmla="*/ 3212306 w 8117140"/>
                <a:gd name="connsiteY88" fmla="*/ 461962 h 1295983"/>
                <a:gd name="connsiteX89" fmla="*/ 3321844 w 8117140"/>
                <a:gd name="connsiteY89" fmla="*/ 459581 h 1295983"/>
                <a:gd name="connsiteX90" fmla="*/ 3319463 w 8117140"/>
                <a:gd name="connsiteY90" fmla="*/ 450056 h 1295983"/>
                <a:gd name="connsiteX91" fmla="*/ 3355181 w 8117140"/>
                <a:gd name="connsiteY91" fmla="*/ 450055 h 1295983"/>
                <a:gd name="connsiteX92" fmla="*/ 3355181 w 8117140"/>
                <a:gd name="connsiteY92" fmla="*/ 445294 h 1295983"/>
                <a:gd name="connsiteX93" fmla="*/ 3476624 w 8117140"/>
                <a:gd name="connsiteY93" fmla="*/ 445293 h 1295983"/>
                <a:gd name="connsiteX94" fmla="*/ 3479007 w 8117140"/>
                <a:gd name="connsiteY94" fmla="*/ 435768 h 1295983"/>
                <a:gd name="connsiteX95" fmla="*/ 3721893 w 8117140"/>
                <a:gd name="connsiteY95" fmla="*/ 438149 h 1295983"/>
                <a:gd name="connsiteX96" fmla="*/ 3721894 w 8117140"/>
                <a:gd name="connsiteY96" fmla="*/ 426243 h 1295983"/>
                <a:gd name="connsiteX97" fmla="*/ 3850480 w 8117140"/>
                <a:gd name="connsiteY97" fmla="*/ 428624 h 1295983"/>
                <a:gd name="connsiteX98" fmla="*/ 3850481 w 8117140"/>
                <a:gd name="connsiteY98" fmla="*/ 419099 h 1295983"/>
                <a:gd name="connsiteX99" fmla="*/ 3938588 w 8117140"/>
                <a:gd name="connsiteY99" fmla="*/ 416717 h 1295983"/>
                <a:gd name="connsiteX100" fmla="*/ 3936205 w 8117140"/>
                <a:gd name="connsiteY100" fmla="*/ 400049 h 1295983"/>
                <a:gd name="connsiteX101" fmla="*/ 3969544 w 8117140"/>
                <a:gd name="connsiteY101" fmla="*/ 400049 h 1295983"/>
                <a:gd name="connsiteX102" fmla="*/ 3969544 w 8117140"/>
                <a:gd name="connsiteY102" fmla="*/ 392905 h 1295983"/>
                <a:gd name="connsiteX103" fmla="*/ 4074319 w 8117140"/>
                <a:gd name="connsiteY103" fmla="*/ 392905 h 1295983"/>
                <a:gd name="connsiteX104" fmla="*/ 4071938 w 8117140"/>
                <a:gd name="connsiteY104" fmla="*/ 378618 h 1295983"/>
                <a:gd name="connsiteX105" fmla="*/ 4110037 w 8117140"/>
                <a:gd name="connsiteY105" fmla="*/ 378618 h 1295983"/>
                <a:gd name="connsiteX106" fmla="*/ 4114799 w 8117140"/>
                <a:gd name="connsiteY106" fmla="*/ 366712 h 1295983"/>
                <a:gd name="connsiteX107" fmla="*/ 4145756 w 8117140"/>
                <a:gd name="connsiteY107" fmla="*/ 366712 h 1295983"/>
                <a:gd name="connsiteX108" fmla="*/ 4236244 w 8117140"/>
                <a:gd name="connsiteY108" fmla="*/ 366712 h 1295983"/>
                <a:gd name="connsiteX109" fmla="*/ 4238625 w 8117140"/>
                <a:gd name="connsiteY109" fmla="*/ 354805 h 1295983"/>
                <a:gd name="connsiteX110" fmla="*/ 4402932 w 8117140"/>
                <a:gd name="connsiteY110" fmla="*/ 357187 h 1295983"/>
                <a:gd name="connsiteX111" fmla="*/ 4407693 w 8117140"/>
                <a:gd name="connsiteY111" fmla="*/ 338137 h 1295983"/>
                <a:gd name="connsiteX112" fmla="*/ 4638675 w 8117140"/>
                <a:gd name="connsiteY112" fmla="*/ 338137 h 1295983"/>
                <a:gd name="connsiteX113" fmla="*/ 4638675 w 8117140"/>
                <a:gd name="connsiteY113" fmla="*/ 330993 h 1295983"/>
                <a:gd name="connsiteX114" fmla="*/ 4776787 w 8117140"/>
                <a:gd name="connsiteY114" fmla="*/ 333374 h 1295983"/>
                <a:gd name="connsiteX115" fmla="*/ 4774406 w 8117140"/>
                <a:gd name="connsiteY115" fmla="*/ 316706 h 1295983"/>
                <a:gd name="connsiteX116" fmla="*/ 4848225 w 8117140"/>
                <a:gd name="connsiteY116" fmla="*/ 316705 h 1295983"/>
                <a:gd name="connsiteX117" fmla="*/ 4845844 w 8117140"/>
                <a:gd name="connsiteY117" fmla="*/ 304799 h 1295983"/>
                <a:gd name="connsiteX118" fmla="*/ 4931569 w 8117140"/>
                <a:gd name="connsiteY118" fmla="*/ 302418 h 1295983"/>
                <a:gd name="connsiteX119" fmla="*/ 4929188 w 8117140"/>
                <a:gd name="connsiteY119" fmla="*/ 295274 h 1295983"/>
                <a:gd name="connsiteX120" fmla="*/ 5083968 w 8117140"/>
                <a:gd name="connsiteY120" fmla="*/ 297656 h 1295983"/>
                <a:gd name="connsiteX121" fmla="*/ 5086350 w 8117140"/>
                <a:gd name="connsiteY121" fmla="*/ 290512 h 1295983"/>
                <a:gd name="connsiteX122" fmla="*/ 5191125 w 8117140"/>
                <a:gd name="connsiteY122" fmla="*/ 290512 h 1295983"/>
                <a:gd name="connsiteX123" fmla="*/ 5191125 w 8117140"/>
                <a:gd name="connsiteY123" fmla="*/ 278606 h 1295983"/>
                <a:gd name="connsiteX124" fmla="*/ 5474494 w 8117140"/>
                <a:gd name="connsiteY124" fmla="*/ 285749 h 1295983"/>
                <a:gd name="connsiteX125" fmla="*/ 5472113 w 8117140"/>
                <a:gd name="connsiteY125" fmla="*/ 271462 h 1295983"/>
                <a:gd name="connsiteX126" fmla="*/ 5545932 w 8117140"/>
                <a:gd name="connsiteY126" fmla="*/ 273843 h 1295983"/>
                <a:gd name="connsiteX127" fmla="*/ 5548312 w 8117140"/>
                <a:gd name="connsiteY127" fmla="*/ 259556 h 1295983"/>
                <a:gd name="connsiteX128" fmla="*/ 5648325 w 8117140"/>
                <a:gd name="connsiteY128" fmla="*/ 261937 h 1295983"/>
                <a:gd name="connsiteX129" fmla="*/ 5650707 w 8117140"/>
                <a:gd name="connsiteY129" fmla="*/ 247650 h 1295983"/>
                <a:gd name="connsiteX130" fmla="*/ 5691187 w 8117140"/>
                <a:gd name="connsiteY130" fmla="*/ 250031 h 1295983"/>
                <a:gd name="connsiteX131" fmla="*/ 5693568 w 8117140"/>
                <a:gd name="connsiteY131" fmla="*/ 230981 h 1295983"/>
                <a:gd name="connsiteX132" fmla="*/ 5738812 w 8117140"/>
                <a:gd name="connsiteY132" fmla="*/ 228599 h 1295983"/>
                <a:gd name="connsiteX133" fmla="*/ 5736431 w 8117140"/>
                <a:gd name="connsiteY133" fmla="*/ 214312 h 1295983"/>
                <a:gd name="connsiteX134" fmla="*/ 5905500 w 8117140"/>
                <a:gd name="connsiteY134" fmla="*/ 211931 h 1295983"/>
                <a:gd name="connsiteX135" fmla="*/ 5905500 w 8117140"/>
                <a:gd name="connsiteY135" fmla="*/ 197643 h 1295983"/>
                <a:gd name="connsiteX136" fmla="*/ 5955506 w 8117140"/>
                <a:gd name="connsiteY136" fmla="*/ 197643 h 1295983"/>
                <a:gd name="connsiteX137" fmla="*/ 5950743 w 8117140"/>
                <a:gd name="connsiteY137" fmla="*/ 185737 h 1295983"/>
                <a:gd name="connsiteX138" fmla="*/ 6029325 w 8117140"/>
                <a:gd name="connsiteY138" fmla="*/ 183355 h 1295983"/>
                <a:gd name="connsiteX139" fmla="*/ 6029325 w 8117140"/>
                <a:gd name="connsiteY139" fmla="*/ 159543 h 1295983"/>
                <a:gd name="connsiteX140" fmla="*/ 6417469 w 8117140"/>
                <a:gd name="connsiteY140" fmla="*/ 154781 h 1295983"/>
                <a:gd name="connsiteX141" fmla="*/ 6417401 w 8117140"/>
                <a:gd name="connsiteY141" fmla="*/ 135732 h 1295983"/>
                <a:gd name="connsiteX142" fmla="*/ 6506779 w 8117140"/>
                <a:gd name="connsiteY142" fmla="*/ 135731 h 1295983"/>
                <a:gd name="connsiteX143" fmla="*/ 6509760 w 8117140"/>
                <a:gd name="connsiteY143" fmla="*/ 128588 h 1295983"/>
                <a:gd name="connsiteX144" fmla="*/ 6557428 w 8117140"/>
                <a:gd name="connsiteY144" fmla="*/ 128588 h 1295983"/>
                <a:gd name="connsiteX145" fmla="*/ 6560409 w 8117140"/>
                <a:gd name="connsiteY145" fmla="*/ 123826 h 1295983"/>
                <a:gd name="connsiteX146" fmla="*/ 6664683 w 8117140"/>
                <a:gd name="connsiteY146" fmla="*/ 123825 h 1295983"/>
                <a:gd name="connsiteX147" fmla="*/ 6667662 w 8117140"/>
                <a:gd name="connsiteY147" fmla="*/ 109538 h 1295983"/>
                <a:gd name="connsiteX148" fmla="*/ 6754063 w 8117140"/>
                <a:gd name="connsiteY148" fmla="*/ 109538 h 1295983"/>
                <a:gd name="connsiteX149" fmla="*/ 6748105 w 8117140"/>
                <a:gd name="connsiteY149" fmla="*/ 104776 h 1295983"/>
                <a:gd name="connsiteX150" fmla="*/ 6870255 w 8117140"/>
                <a:gd name="connsiteY150" fmla="*/ 104775 h 1295983"/>
                <a:gd name="connsiteX151" fmla="*/ 6867278 w 8117140"/>
                <a:gd name="connsiteY151" fmla="*/ 100012 h 1295983"/>
                <a:gd name="connsiteX152" fmla="*/ 7004323 w 8117140"/>
                <a:gd name="connsiteY152" fmla="*/ 95250 h 1295983"/>
                <a:gd name="connsiteX153" fmla="*/ 6998365 w 8117140"/>
                <a:gd name="connsiteY153" fmla="*/ 85725 h 1295983"/>
                <a:gd name="connsiteX154" fmla="*/ 7060929 w 8117140"/>
                <a:gd name="connsiteY154" fmla="*/ 88107 h 1295983"/>
                <a:gd name="connsiteX155" fmla="*/ 7069867 w 8117140"/>
                <a:gd name="connsiteY155" fmla="*/ 78581 h 1295983"/>
                <a:gd name="connsiteX156" fmla="*/ 7162226 w 8117140"/>
                <a:gd name="connsiteY156" fmla="*/ 78581 h 1295983"/>
                <a:gd name="connsiteX157" fmla="*/ 7162227 w 8117140"/>
                <a:gd name="connsiteY157" fmla="*/ 66675 h 1295983"/>
                <a:gd name="connsiteX158" fmla="*/ 7218832 w 8117140"/>
                <a:gd name="connsiteY158" fmla="*/ 66675 h 1295983"/>
                <a:gd name="connsiteX159" fmla="*/ 7218832 w 8117140"/>
                <a:gd name="connsiteY159" fmla="*/ 59532 h 1295983"/>
                <a:gd name="connsiteX160" fmla="*/ 7373755 w 8117140"/>
                <a:gd name="connsiteY160" fmla="*/ 59532 h 1295983"/>
                <a:gd name="connsiteX161" fmla="*/ 7370777 w 8117140"/>
                <a:gd name="connsiteY161" fmla="*/ 38100 h 1295983"/>
                <a:gd name="connsiteX162" fmla="*/ 7576347 w 8117140"/>
                <a:gd name="connsiteY162" fmla="*/ 38100 h 1295983"/>
                <a:gd name="connsiteX163" fmla="*/ 7582306 w 8117140"/>
                <a:gd name="connsiteY163" fmla="*/ 28575 h 1295983"/>
                <a:gd name="connsiteX164" fmla="*/ 7713395 w 8117140"/>
                <a:gd name="connsiteY164" fmla="*/ 30957 h 1295983"/>
                <a:gd name="connsiteX165" fmla="*/ 7710416 w 8117140"/>
                <a:gd name="connsiteY165" fmla="*/ 19050 h 1295983"/>
                <a:gd name="connsiteX166" fmla="*/ 7781919 w 8117140"/>
                <a:gd name="connsiteY166" fmla="*/ 21432 h 1295983"/>
                <a:gd name="connsiteX167" fmla="*/ 7781919 w 8117140"/>
                <a:gd name="connsiteY167" fmla="*/ 9525 h 1295983"/>
                <a:gd name="connsiteX168" fmla="*/ 8050055 w 8117140"/>
                <a:gd name="connsiteY168" fmla="*/ 19050 h 1295983"/>
                <a:gd name="connsiteX169" fmla="*/ 8050055 w 8117140"/>
                <a:gd name="connsiteY169" fmla="*/ 0 h 1295983"/>
                <a:gd name="connsiteX170" fmla="*/ 8117140 w 8117140"/>
                <a:gd name="connsiteY170" fmla="*/ 389 h 1295983"/>
                <a:gd name="connsiteX0" fmla="*/ 4423 w 8117140"/>
                <a:gd name="connsiteY0" fmla="*/ 1295983 h 1295983"/>
                <a:gd name="connsiteX1" fmla="*/ 0 w 8117140"/>
                <a:gd name="connsiteY1" fmla="*/ 1047750 h 1295983"/>
                <a:gd name="connsiteX2" fmla="*/ 21432 w 8117140"/>
                <a:gd name="connsiteY2" fmla="*/ 1047749 h 1295983"/>
                <a:gd name="connsiteX3" fmla="*/ 21431 w 8117140"/>
                <a:gd name="connsiteY3" fmla="*/ 1021555 h 1295983"/>
                <a:gd name="connsiteX4" fmla="*/ 52387 w 8117140"/>
                <a:gd name="connsiteY4" fmla="*/ 1021556 h 1295983"/>
                <a:gd name="connsiteX5" fmla="*/ 54769 w 8117140"/>
                <a:gd name="connsiteY5" fmla="*/ 1004887 h 1295983"/>
                <a:gd name="connsiteX6" fmla="*/ 88106 w 8117140"/>
                <a:gd name="connsiteY6" fmla="*/ 1002505 h 1295983"/>
                <a:gd name="connsiteX7" fmla="*/ 88106 w 8117140"/>
                <a:gd name="connsiteY7" fmla="*/ 992981 h 1295983"/>
                <a:gd name="connsiteX8" fmla="*/ 107156 w 8117140"/>
                <a:gd name="connsiteY8" fmla="*/ 990599 h 1295983"/>
                <a:gd name="connsiteX9" fmla="*/ 109537 w 8117140"/>
                <a:gd name="connsiteY9" fmla="*/ 983456 h 1295983"/>
                <a:gd name="connsiteX10" fmla="*/ 128587 w 8117140"/>
                <a:gd name="connsiteY10" fmla="*/ 985837 h 1295983"/>
                <a:gd name="connsiteX11" fmla="*/ 126206 w 8117140"/>
                <a:gd name="connsiteY11" fmla="*/ 976313 h 1295983"/>
                <a:gd name="connsiteX12" fmla="*/ 152400 w 8117140"/>
                <a:gd name="connsiteY12" fmla="*/ 976312 h 1295983"/>
                <a:gd name="connsiteX13" fmla="*/ 154781 w 8117140"/>
                <a:gd name="connsiteY13" fmla="*/ 969168 h 1295983"/>
                <a:gd name="connsiteX14" fmla="*/ 200025 w 8117140"/>
                <a:gd name="connsiteY14" fmla="*/ 971549 h 1295983"/>
                <a:gd name="connsiteX15" fmla="*/ 200025 w 8117140"/>
                <a:gd name="connsiteY15" fmla="*/ 954881 h 1295983"/>
                <a:gd name="connsiteX16" fmla="*/ 307181 w 8117140"/>
                <a:gd name="connsiteY16" fmla="*/ 950118 h 1295983"/>
                <a:gd name="connsiteX17" fmla="*/ 304800 w 8117140"/>
                <a:gd name="connsiteY17" fmla="*/ 938212 h 1295983"/>
                <a:gd name="connsiteX18" fmla="*/ 321469 w 8117140"/>
                <a:gd name="connsiteY18" fmla="*/ 938212 h 1295983"/>
                <a:gd name="connsiteX19" fmla="*/ 321469 w 8117140"/>
                <a:gd name="connsiteY19" fmla="*/ 926305 h 1295983"/>
                <a:gd name="connsiteX20" fmla="*/ 333376 w 8117140"/>
                <a:gd name="connsiteY20" fmla="*/ 926306 h 1295983"/>
                <a:gd name="connsiteX21" fmla="*/ 338137 w 8117140"/>
                <a:gd name="connsiteY21" fmla="*/ 916781 h 1295983"/>
                <a:gd name="connsiteX22" fmla="*/ 421480 w 8117140"/>
                <a:gd name="connsiteY22" fmla="*/ 914399 h 1295983"/>
                <a:gd name="connsiteX23" fmla="*/ 421481 w 8117140"/>
                <a:gd name="connsiteY23" fmla="*/ 888206 h 1295983"/>
                <a:gd name="connsiteX24" fmla="*/ 476250 w 8117140"/>
                <a:gd name="connsiteY24" fmla="*/ 888205 h 1295983"/>
                <a:gd name="connsiteX25" fmla="*/ 476250 w 8117140"/>
                <a:gd name="connsiteY25" fmla="*/ 866774 h 1295983"/>
                <a:gd name="connsiteX26" fmla="*/ 533400 w 8117140"/>
                <a:gd name="connsiteY26" fmla="*/ 869155 h 1295983"/>
                <a:gd name="connsiteX27" fmla="*/ 531019 w 8117140"/>
                <a:gd name="connsiteY27" fmla="*/ 850105 h 1295983"/>
                <a:gd name="connsiteX28" fmla="*/ 585787 w 8117140"/>
                <a:gd name="connsiteY28" fmla="*/ 850106 h 1295983"/>
                <a:gd name="connsiteX29" fmla="*/ 588169 w 8117140"/>
                <a:gd name="connsiteY29" fmla="*/ 838199 h 1295983"/>
                <a:gd name="connsiteX30" fmla="*/ 619125 w 8117140"/>
                <a:gd name="connsiteY30" fmla="*/ 835818 h 1295983"/>
                <a:gd name="connsiteX31" fmla="*/ 621506 w 8117140"/>
                <a:gd name="connsiteY31" fmla="*/ 826294 h 1295983"/>
                <a:gd name="connsiteX32" fmla="*/ 954881 w 8117140"/>
                <a:gd name="connsiteY32" fmla="*/ 823913 h 1295983"/>
                <a:gd name="connsiteX33" fmla="*/ 954881 w 8117140"/>
                <a:gd name="connsiteY33" fmla="*/ 812005 h 1295983"/>
                <a:gd name="connsiteX34" fmla="*/ 966787 w 8117140"/>
                <a:gd name="connsiteY34" fmla="*/ 807243 h 1295983"/>
                <a:gd name="connsiteX35" fmla="*/ 969169 w 8117140"/>
                <a:gd name="connsiteY35" fmla="*/ 792956 h 1295983"/>
                <a:gd name="connsiteX36" fmla="*/ 1038225 w 8117140"/>
                <a:gd name="connsiteY36" fmla="*/ 790574 h 1295983"/>
                <a:gd name="connsiteX37" fmla="*/ 1035844 w 8117140"/>
                <a:gd name="connsiteY37" fmla="*/ 778669 h 1295983"/>
                <a:gd name="connsiteX38" fmla="*/ 1081087 w 8117140"/>
                <a:gd name="connsiteY38" fmla="*/ 776287 h 1295983"/>
                <a:gd name="connsiteX39" fmla="*/ 1078706 w 8117140"/>
                <a:gd name="connsiteY39" fmla="*/ 759619 h 1295983"/>
                <a:gd name="connsiteX40" fmla="*/ 1216819 w 8117140"/>
                <a:gd name="connsiteY40" fmla="*/ 762000 h 1295983"/>
                <a:gd name="connsiteX41" fmla="*/ 1214437 w 8117140"/>
                <a:gd name="connsiteY41" fmla="*/ 750093 h 1295983"/>
                <a:gd name="connsiteX42" fmla="*/ 1314450 w 8117140"/>
                <a:gd name="connsiteY42" fmla="*/ 747712 h 1295983"/>
                <a:gd name="connsiteX43" fmla="*/ 1316832 w 8117140"/>
                <a:gd name="connsiteY43" fmla="*/ 735806 h 1295983"/>
                <a:gd name="connsiteX44" fmla="*/ 1385888 w 8117140"/>
                <a:gd name="connsiteY44" fmla="*/ 733425 h 1295983"/>
                <a:gd name="connsiteX45" fmla="*/ 1383506 w 8117140"/>
                <a:gd name="connsiteY45" fmla="*/ 723899 h 1295983"/>
                <a:gd name="connsiteX46" fmla="*/ 1416843 w 8117140"/>
                <a:gd name="connsiteY46" fmla="*/ 723899 h 1295983"/>
                <a:gd name="connsiteX47" fmla="*/ 1421606 w 8117140"/>
                <a:gd name="connsiteY47" fmla="*/ 714374 h 1295983"/>
                <a:gd name="connsiteX48" fmla="*/ 1469232 w 8117140"/>
                <a:gd name="connsiteY48" fmla="*/ 714375 h 1295983"/>
                <a:gd name="connsiteX49" fmla="*/ 1581149 w 8117140"/>
                <a:gd name="connsiteY49" fmla="*/ 716756 h 1295983"/>
                <a:gd name="connsiteX50" fmla="*/ 1578769 w 8117140"/>
                <a:gd name="connsiteY50" fmla="*/ 685800 h 1295983"/>
                <a:gd name="connsiteX51" fmla="*/ 1626394 w 8117140"/>
                <a:gd name="connsiteY51" fmla="*/ 688180 h 1295983"/>
                <a:gd name="connsiteX52" fmla="*/ 1628774 w 8117140"/>
                <a:gd name="connsiteY52" fmla="*/ 673893 h 1295983"/>
                <a:gd name="connsiteX53" fmla="*/ 1697831 w 8117140"/>
                <a:gd name="connsiteY53" fmla="*/ 676274 h 1295983"/>
                <a:gd name="connsiteX54" fmla="*/ 1700212 w 8117140"/>
                <a:gd name="connsiteY54" fmla="*/ 669130 h 1295983"/>
                <a:gd name="connsiteX55" fmla="*/ 1740693 w 8117140"/>
                <a:gd name="connsiteY55" fmla="*/ 669130 h 1295983"/>
                <a:gd name="connsiteX56" fmla="*/ 1738312 w 8117140"/>
                <a:gd name="connsiteY56" fmla="*/ 657224 h 1295983"/>
                <a:gd name="connsiteX57" fmla="*/ 1819275 w 8117140"/>
                <a:gd name="connsiteY57" fmla="*/ 659606 h 1295983"/>
                <a:gd name="connsiteX58" fmla="*/ 1821657 w 8117140"/>
                <a:gd name="connsiteY58" fmla="*/ 640556 h 1295983"/>
                <a:gd name="connsiteX59" fmla="*/ 1890713 w 8117140"/>
                <a:gd name="connsiteY59" fmla="*/ 638175 h 1295983"/>
                <a:gd name="connsiteX60" fmla="*/ 1888331 w 8117140"/>
                <a:gd name="connsiteY60" fmla="*/ 621505 h 1295983"/>
                <a:gd name="connsiteX61" fmla="*/ 2005012 w 8117140"/>
                <a:gd name="connsiteY61" fmla="*/ 621505 h 1295983"/>
                <a:gd name="connsiteX62" fmla="*/ 2002630 w 8117140"/>
                <a:gd name="connsiteY62" fmla="*/ 602456 h 1295983"/>
                <a:gd name="connsiteX63" fmla="*/ 2059781 w 8117140"/>
                <a:gd name="connsiteY63" fmla="*/ 604837 h 1295983"/>
                <a:gd name="connsiteX64" fmla="*/ 2062162 w 8117140"/>
                <a:gd name="connsiteY64" fmla="*/ 590549 h 1295983"/>
                <a:gd name="connsiteX65" fmla="*/ 2207418 w 8117140"/>
                <a:gd name="connsiteY65" fmla="*/ 592931 h 1295983"/>
                <a:gd name="connsiteX66" fmla="*/ 2207418 w 8117140"/>
                <a:gd name="connsiteY66" fmla="*/ 581024 h 1295983"/>
                <a:gd name="connsiteX67" fmla="*/ 2259806 w 8117140"/>
                <a:gd name="connsiteY67" fmla="*/ 583406 h 1295983"/>
                <a:gd name="connsiteX68" fmla="*/ 2257425 w 8117140"/>
                <a:gd name="connsiteY68" fmla="*/ 576262 h 1295983"/>
                <a:gd name="connsiteX69" fmla="*/ 2333625 w 8117140"/>
                <a:gd name="connsiteY69" fmla="*/ 576262 h 1295983"/>
                <a:gd name="connsiteX70" fmla="*/ 2331244 w 8117140"/>
                <a:gd name="connsiteY70" fmla="*/ 571499 h 1295983"/>
                <a:gd name="connsiteX71" fmla="*/ 2388393 w 8117140"/>
                <a:gd name="connsiteY71" fmla="*/ 571499 h 1295983"/>
                <a:gd name="connsiteX72" fmla="*/ 2386013 w 8117140"/>
                <a:gd name="connsiteY72" fmla="*/ 559593 h 1295983"/>
                <a:gd name="connsiteX73" fmla="*/ 2490787 w 8117140"/>
                <a:gd name="connsiteY73" fmla="*/ 561974 h 1295983"/>
                <a:gd name="connsiteX74" fmla="*/ 2490787 w 8117140"/>
                <a:gd name="connsiteY74" fmla="*/ 552449 h 1295983"/>
                <a:gd name="connsiteX75" fmla="*/ 2557462 w 8117140"/>
                <a:gd name="connsiteY75" fmla="*/ 554830 h 1295983"/>
                <a:gd name="connsiteX76" fmla="*/ 2559844 w 8117140"/>
                <a:gd name="connsiteY76" fmla="*/ 542924 h 1295983"/>
                <a:gd name="connsiteX77" fmla="*/ 2605088 w 8117140"/>
                <a:gd name="connsiteY77" fmla="*/ 542924 h 1295983"/>
                <a:gd name="connsiteX78" fmla="*/ 2607468 w 8117140"/>
                <a:gd name="connsiteY78" fmla="*/ 535781 h 1295983"/>
                <a:gd name="connsiteX79" fmla="*/ 2824163 w 8117140"/>
                <a:gd name="connsiteY79" fmla="*/ 535780 h 1295983"/>
                <a:gd name="connsiteX80" fmla="*/ 2826544 w 8117140"/>
                <a:gd name="connsiteY80" fmla="*/ 519113 h 1295983"/>
                <a:gd name="connsiteX81" fmla="*/ 2888455 w 8117140"/>
                <a:gd name="connsiteY81" fmla="*/ 521493 h 1295983"/>
                <a:gd name="connsiteX82" fmla="*/ 2888456 w 8117140"/>
                <a:gd name="connsiteY82" fmla="*/ 504824 h 1295983"/>
                <a:gd name="connsiteX83" fmla="*/ 2981325 w 8117140"/>
                <a:gd name="connsiteY83" fmla="*/ 504824 h 1295983"/>
                <a:gd name="connsiteX84" fmla="*/ 2981325 w 8117140"/>
                <a:gd name="connsiteY84" fmla="*/ 488156 h 1295983"/>
                <a:gd name="connsiteX85" fmla="*/ 3088480 w 8117140"/>
                <a:gd name="connsiteY85" fmla="*/ 485774 h 1295983"/>
                <a:gd name="connsiteX86" fmla="*/ 3086100 w 8117140"/>
                <a:gd name="connsiteY86" fmla="*/ 473868 h 1295983"/>
                <a:gd name="connsiteX87" fmla="*/ 3212306 w 8117140"/>
                <a:gd name="connsiteY87" fmla="*/ 471487 h 1295983"/>
                <a:gd name="connsiteX88" fmla="*/ 3212306 w 8117140"/>
                <a:gd name="connsiteY88" fmla="*/ 461962 h 1295983"/>
                <a:gd name="connsiteX89" fmla="*/ 3321844 w 8117140"/>
                <a:gd name="connsiteY89" fmla="*/ 459581 h 1295983"/>
                <a:gd name="connsiteX90" fmla="*/ 3319463 w 8117140"/>
                <a:gd name="connsiteY90" fmla="*/ 450056 h 1295983"/>
                <a:gd name="connsiteX91" fmla="*/ 3355181 w 8117140"/>
                <a:gd name="connsiteY91" fmla="*/ 450055 h 1295983"/>
                <a:gd name="connsiteX92" fmla="*/ 3355181 w 8117140"/>
                <a:gd name="connsiteY92" fmla="*/ 445294 h 1295983"/>
                <a:gd name="connsiteX93" fmla="*/ 3476624 w 8117140"/>
                <a:gd name="connsiteY93" fmla="*/ 445293 h 1295983"/>
                <a:gd name="connsiteX94" fmla="*/ 3479007 w 8117140"/>
                <a:gd name="connsiteY94" fmla="*/ 435768 h 1295983"/>
                <a:gd name="connsiteX95" fmla="*/ 3721893 w 8117140"/>
                <a:gd name="connsiteY95" fmla="*/ 438149 h 1295983"/>
                <a:gd name="connsiteX96" fmla="*/ 3721894 w 8117140"/>
                <a:gd name="connsiteY96" fmla="*/ 426243 h 1295983"/>
                <a:gd name="connsiteX97" fmla="*/ 3850480 w 8117140"/>
                <a:gd name="connsiteY97" fmla="*/ 428624 h 1295983"/>
                <a:gd name="connsiteX98" fmla="*/ 3850481 w 8117140"/>
                <a:gd name="connsiteY98" fmla="*/ 419099 h 1295983"/>
                <a:gd name="connsiteX99" fmla="*/ 3938588 w 8117140"/>
                <a:gd name="connsiteY99" fmla="*/ 416717 h 1295983"/>
                <a:gd name="connsiteX100" fmla="*/ 3936205 w 8117140"/>
                <a:gd name="connsiteY100" fmla="*/ 400049 h 1295983"/>
                <a:gd name="connsiteX101" fmla="*/ 3969544 w 8117140"/>
                <a:gd name="connsiteY101" fmla="*/ 400049 h 1295983"/>
                <a:gd name="connsiteX102" fmla="*/ 3969544 w 8117140"/>
                <a:gd name="connsiteY102" fmla="*/ 392905 h 1295983"/>
                <a:gd name="connsiteX103" fmla="*/ 4074319 w 8117140"/>
                <a:gd name="connsiteY103" fmla="*/ 392905 h 1295983"/>
                <a:gd name="connsiteX104" fmla="*/ 4071938 w 8117140"/>
                <a:gd name="connsiteY104" fmla="*/ 378618 h 1295983"/>
                <a:gd name="connsiteX105" fmla="*/ 4110037 w 8117140"/>
                <a:gd name="connsiteY105" fmla="*/ 378618 h 1295983"/>
                <a:gd name="connsiteX106" fmla="*/ 4114799 w 8117140"/>
                <a:gd name="connsiteY106" fmla="*/ 366712 h 1295983"/>
                <a:gd name="connsiteX107" fmla="*/ 4145756 w 8117140"/>
                <a:gd name="connsiteY107" fmla="*/ 366712 h 1295983"/>
                <a:gd name="connsiteX108" fmla="*/ 4236244 w 8117140"/>
                <a:gd name="connsiteY108" fmla="*/ 366712 h 1295983"/>
                <a:gd name="connsiteX109" fmla="*/ 4238625 w 8117140"/>
                <a:gd name="connsiteY109" fmla="*/ 354805 h 1295983"/>
                <a:gd name="connsiteX110" fmla="*/ 4402932 w 8117140"/>
                <a:gd name="connsiteY110" fmla="*/ 357187 h 1295983"/>
                <a:gd name="connsiteX111" fmla="*/ 4407693 w 8117140"/>
                <a:gd name="connsiteY111" fmla="*/ 338137 h 1295983"/>
                <a:gd name="connsiteX112" fmla="*/ 4638675 w 8117140"/>
                <a:gd name="connsiteY112" fmla="*/ 338137 h 1295983"/>
                <a:gd name="connsiteX113" fmla="*/ 4638675 w 8117140"/>
                <a:gd name="connsiteY113" fmla="*/ 330993 h 1295983"/>
                <a:gd name="connsiteX114" fmla="*/ 4776787 w 8117140"/>
                <a:gd name="connsiteY114" fmla="*/ 333374 h 1295983"/>
                <a:gd name="connsiteX115" fmla="*/ 4774406 w 8117140"/>
                <a:gd name="connsiteY115" fmla="*/ 316706 h 1295983"/>
                <a:gd name="connsiteX116" fmla="*/ 4848225 w 8117140"/>
                <a:gd name="connsiteY116" fmla="*/ 316705 h 1295983"/>
                <a:gd name="connsiteX117" fmla="*/ 4845844 w 8117140"/>
                <a:gd name="connsiteY117" fmla="*/ 304799 h 1295983"/>
                <a:gd name="connsiteX118" fmla="*/ 4931569 w 8117140"/>
                <a:gd name="connsiteY118" fmla="*/ 302418 h 1295983"/>
                <a:gd name="connsiteX119" fmla="*/ 4929188 w 8117140"/>
                <a:gd name="connsiteY119" fmla="*/ 295274 h 1295983"/>
                <a:gd name="connsiteX120" fmla="*/ 5083968 w 8117140"/>
                <a:gd name="connsiteY120" fmla="*/ 297656 h 1295983"/>
                <a:gd name="connsiteX121" fmla="*/ 5086350 w 8117140"/>
                <a:gd name="connsiteY121" fmla="*/ 290512 h 1295983"/>
                <a:gd name="connsiteX122" fmla="*/ 5191125 w 8117140"/>
                <a:gd name="connsiteY122" fmla="*/ 290512 h 1295983"/>
                <a:gd name="connsiteX123" fmla="*/ 5191125 w 8117140"/>
                <a:gd name="connsiteY123" fmla="*/ 278606 h 1295983"/>
                <a:gd name="connsiteX124" fmla="*/ 5474494 w 8117140"/>
                <a:gd name="connsiteY124" fmla="*/ 285749 h 1295983"/>
                <a:gd name="connsiteX125" fmla="*/ 5472113 w 8117140"/>
                <a:gd name="connsiteY125" fmla="*/ 271462 h 1295983"/>
                <a:gd name="connsiteX126" fmla="*/ 5545932 w 8117140"/>
                <a:gd name="connsiteY126" fmla="*/ 273843 h 1295983"/>
                <a:gd name="connsiteX127" fmla="*/ 5548312 w 8117140"/>
                <a:gd name="connsiteY127" fmla="*/ 259556 h 1295983"/>
                <a:gd name="connsiteX128" fmla="*/ 5648325 w 8117140"/>
                <a:gd name="connsiteY128" fmla="*/ 261937 h 1295983"/>
                <a:gd name="connsiteX129" fmla="*/ 5650707 w 8117140"/>
                <a:gd name="connsiteY129" fmla="*/ 247650 h 1295983"/>
                <a:gd name="connsiteX130" fmla="*/ 5691187 w 8117140"/>
                <a:gd name="connsiteY130" fmla="*/ 250031 h 1295983"/>
                <a:gd name="connsiteX131" fmla="*/ 5693568 w 8117140"/>
                <a:gd name="connsiteY131" fmla="*/ 230981 h 1295983"/>
                <a:gd name="connsiteX132" fmla="*/ 5738812 w 8117140"/>
                <a:gd name="connsiteY132" fmla="*/ 228599 h 1295983"/>
                <a:gd name="connsiteX133" fmla="*/ 5736431 w 8117140"/>
                <a:gd name="connsiteY133" fmla="*/ 214312 h 1295983"/>
                <a:gd name="connsiteX134" fmla="*/ 5905500 w 8117140"/>
                <a:gd name="connsiteY134" fmla="*/ 211931 h 1295983"/>
                <a:gd name="connsiteX135" fmla="*/ 5905500 w 8117140"/>
                <a:gd name="connsiteY135" fmla="*/ 197643 h 1295983"/>
                <a:gd name="connsiteX136" fmla="*/ 5955506 w 8117140"/>
                <a:gd name="connsiteY136" fmla="*/ 197643 h 1295983"/>
                <a:gd name="connsiteX137" fmla="*/ 5950743 w 8117140"/>
                <a:gd name="connsiteY137" fmla="*/ 185737 h 1295983"/>
                <a:gd name="connsiteX138" fmla="*/ 6029325 w 8117140"/>
                <a:gd name="connsiteY138" fmla="*/ 183355 h 1295983"/>
                <a:gd name="connsiteX139" fmla="*/ 6029325 w 8117140"/>
                <a:gd name="connsiteY139" fmla="*/ 159543 h 1295983"/>
                <a:gd name="connsiteX140" fmla="*/ 6417469 w 8117140"/>
                <a:gd name="connsiteY140" fmla="*/ 154781 h 1295983"/>
                <a:gd name="connsiteX141" fmla="*/ 6417401 w 8117140"/>
                <a:gd name="connsiteY141" fmla="*/ 135732 h 1295983"/>
                <a:gd name="connsiteX142" fmla="*/ 6506779 w 8117140"/>
                <a:gd name="connsiteY142" fmla="*/ 135731 h 1295983"/>
                <a:gd name="connsiteX143" fmla="*/ 6509760 w 8117140"/>
                <a:gd name="connsiteY143" fmla="*/ 128588 h 1295983"/>
                <a:gd name="connsiteX144" fmla="*/ 6557428 w 8117140"/>
                <a:gd name="connsiteY144" fmla="*/ 128588 h 1295983"/>
                <a:gd name="connsiteX145" fmla="*/ 6560409 w 8117140"/>
                <a:gd name="connsiteY145" fmla="*/ 123826 h 1295983"/>
                <a:gd name="connsiteX146" fmla="*/ 6664683 w 8117140"/>
                <a:gd name="connsiteY146" fmla="*/ 123825 h 1295983"/>
                <a:gd name="connsiteX147" fmla="*/ 6667662 w 8117140"/>
                <a:gd name="connsiteY147" fmla="*/ 109538 h 1295983"/>
                <a:gd name="connsiteX148" fmla="*/ 6754063 w 8117140"/>
                <a:gd name="connsiteY148" fmla="*/ 109538 h 1295983"/>
                <a:gd name="connsiteX149" fmla="*/ 6748105 w 8117140"/>
                <a:gd name="connsiteY149" fmla="*/ 104776 h 1295983"/>
                <a:gd name="connsiteX150" fmla="*/ 6870255 w 8117140"/>
                <a:gd name="connsiteY150" fmla="*/ 104775 h 1295983"/>
                <a:gd name="connsiteX151" fmla="*/ 6867278 w 8117140"/>
                <a:gd name="connsiteY151" fmla="*/ 100012 h 1295983"/>
                <a:gd name="connsiteX152" fmla="*/ 7004323 w 8117140"/>
                <a:gd name="connsiteY152" fmla="*/ 95250 h 1295983"/>
                <a:gd name="connsiteX153" fmla="*/ 6998365 w 8117140"/>
                <a:gd name="connsiteY153" fmla="*/ 85725 h 1295983"/>
                <a:gd name="connsiteX154" fmla="*/ 7060929 w 8117140"/>
                <a:gd name="connsiteY154" fmla="*/ 88107 h 1295983"/>
                <a:gd name="connsiteX155" fmla="*/ 7069867 w 8117140"/>
                <a:gd name="connsiteY155" fmla="*/ 78581 h 1295983"/>
                <a:gd name="connsiteX156" fmla="*/ 7162226 w 8117140"/>
                <a:gd name="connsiteY156" fmla="*/ 78581 h 1295983"/>
                <a:gd name="connsiteX157" fmla="*/ 7162227 w 8117140"/>
                <a:gd name="connsiteY157" fmla="*/ 66675 h 1295983"/>
                <a:gd name="connsiteX158" fmla="*/ 7218832 w 8117140"/>
                <a:gd name="connsiteY158" fmla="*/ 66675 h 1295983"/>
                <a:gd name="connsiteX159" fmla="*/ 7218832 w 8117140"/>
                <a:gd name="connsiteY159" fmla="*/ 59532 h 1295983"/>
                <a:gd name="connsiteX160" fmla="*/ 7373755 w 8117140"/>
                <a:gd name="connsiteY160" fmla="*/ 59532 h 1295983"/>
                <a:gd name="connsiteX161" fmla="*/ 7370777 w 8117140"/>
                <a:gd name="connsiteY161" fmla="*/ 38100 h 1295983"/>
                <a:gd name="connsiteX162" fmla="*/ 7576347 w 8117140"/>
                <a:gd name="connsiteY162" fmla="*/ 38100 h 1295983"/>
                <a:gd name="connsiteX163" fmla="*/ 7582306 w 8117140"/>
                <a:gd name="connsiteY163" fmla="*/ 28575 h 1295983"/>
                <a:gd name="connsiteX164" fmla="*/ 7713395 w 8117140"/>
                <a:gd name="connsiteY164" fmla="*/ 30957 h 1295983"/>
                <a:gd name="connsiteX165" fmla="*/ 7710416 w 8117140"/>
                <a:gd name="connsiteY165" fmla="*/ 19050 h 1295983"/>
                <a:gd name="connsiteX166" fmla="*/ 7781919 w 8117140"/>
                <a:gd name="connsiteY166" fmla="*/ 21432 h 1295983"/>
                <a:gd name="connsiteX167" fmla="*/ 7781919 w 8117140"/>
                <a:gd name="connsiteY167" fmla="*/ 9525 h 1295983"/>
                <a:gd name="connsiteX168" fmla="*/ 8050055 w 8117140"/>
                <a:gd name="connsiteY168" fmla="*/ 14288 h 1295983"/>
                <a:gd name="connsiteX169" fmla="*/ 8050055 w 8117140"/>
                <a:gd name="connsiteY169" fmla="*/ 0 h 1295983"/>
                <a:gd name="connsiteX170" fmla="*/ 8117140 w 8117140"/>
                <a:gd name="connsiteY170" fmla="*/ 389 h 129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8117140" h="1295983">
                  <a:moveTo>
                    <a:pt x="4423" y="1295983"/>
                  </a:moveTo>
                  <a:cubicBezTo>
                    <a:pt x="2949" y="1213239"/>
                    <a:pt x="1474" y="1130494"/>
                    <a:pt x="0" y="1047750"/>
                  </a:cubicBezTo>
                  <a:cubicBezTo>
                    <a:pt x="13494" y="1045369"/>
                    <a:pt x="7938" y="1050130"/>
                    <a:pt x="21432" y="1047749"/>
                  </a:cubicBezTo>
                  <a:cubicBezTo>
                    <a:pt x="21432" y="1039018"/>
                    <a:pt x="21431" y="1030286"/>
                    <a:pt x="21431" y="1021555"/>
                  </a:cubicBezTo>
                  <a:lnTo>
                    <a:pt x="52387" y="1021556"/>
                  </a:lnTo>
                  <a:lnTo>
                    <a:pt x="54769" y="1004887"/>
                  </a:lnTo>
                  <a:lnTo>
                    <a:pt x="88106" y="1002505"/>
                  </a:lnTo>
                  <a:lnTo>
                    <a:pt x="88106" y="992981"/>
                  </a:lnTo>
                  <a:cubicBezTo>
                    <a:pt x="119062" y="988218"/>
                    <a:pt x="76200" y="995362"/>
                    <a:pt x="107156" y="990599"/>
                  </a:cubicBezTo>
                  <a:lnTo>
                    <a:pt x="109537" y="983456"/>
                  </a:lnTo>
                  <a:lnTo>
                    <a:pt x="128587" y="985837"/>
                  </a:lnTo>
                  <a:lnTo>
                    <a:pt x="126206" y="976313"/>
                  </a:lnTo>
                  <a:lnTo>
                    <a:pt x="152400" y="976312"/>
                  </a:lnTo>
                  <a:lnTo>
                    <a:pt x="154781" y="969168"/>
                  </a:lnTo>
                  <a:lnTo>
                    <a:pt x="200025" y="971549"/>
                  </a:lnTo>
                  <a:lnTo>
                    <a:pt x="200025" y="954881"/>
                  </a:lnTo>
                  <a:lnTo>
                    <a:pt x="307181" y="950118"/>
                  </a:lnTo>
                  <a:lnTo>
                    <a:pt x="304800" y="938212"/>
                  </a:lnTo>
                  <a:lnTo>
                    <a:pt x="321469" y="938212"/>
                  </a:lnTo>
                  <a:lnTo>
                    <a:pt x="321469" y="926305"/>
                  </a:lnTo>
                  <a:lnTo>
                    <a:pt x="333376" y="926306"/>
                  </a:lnTo>
                  <a:lnTo>
                    <a:pt x="338137" y="916781"/>
                  </a:lnTo>
                  <a:lnTo>
                    <a:pt x="421480" y="914399"/>
                  </a:lnTo>
                  <a:cubicBezTo>
                    <a:pt x="421480" y="905668"/>
                    <a:pt x="421481" y="896937"/>
                    <a:pt x="421481" y="888206"/>
                  </a:cubicBezTo>
                  <a:lnTo>
                    <a:pt x="476250" y="888205"/>
                  </a:lnTo>
                  <a:lnTo>
                    <a:pt x="476250" y="866774"/>
                  </a:lnTo>
                  <a:lnTo>
                    <a:pt x="533400" y="869155"/>
                  </a:lnTo>
                  <a:lnTo>
                    <a:pt x="531019" y="850105"/>
                  </a:lnTo>
                  <a:lnTo>
                    <a:pt x="585787" y="850106"/>
                  </a:lnTo>
                  <a:lnTo>
                    <a:pt x="588169" y="838199"/>
                  </a:lnTo>
                  <a:lnTo>
                    <a:pt x="619125" y="835818"/>
                  </a:lnTo>
                  <a:lnTo>
                    <a:pt x="621506" y="826294"/>
                  </a:lnTo>
                  <a:lnTo>
                    <a:pt x="954881" y="823913"/>
                  </a:lnTo>
                  <a:lnTo>
                    <a:pt x="954881" y="812005"/>
                  </a:lnTo>
                  <a:lnTo>
                    <a:pt x="966787" y="807243"/>
                  </a:lnTo>
                  <a:lnTo>
                    <a:pt x="969169" y="792956"/>
                  </a:lnTo>
                  <a:lnTo>
                    <a:pt x="1038225" y="790574"/>
                  </a:lnTo>
                  <a:lnTo>
                    <a:pt x="1035844" y="778669"/>
                  </a:lnTo>
                  <a:lnTo>
                    <a:pt x="1081087" y="776287"/>
                  </a:lnTo>
                  <a:lnTo>
                    <a:pt x="1078706" y="759619"/>
                  </a:lnTo>
                  <a:lnTo>
                    <a:pt x="1216819" y="762000"/>
                  </a:lnTo>
                  <a:lnTo>
                    <a:pt x="1214437" y="750093"/>
                  </a:lnTo>
                  <a:lnTo>
                    <a:pt x="1314450" y="747712"/>
                  </a:lnTo>
                  <a:lnTo>
                    <a:pt x="1316832" y="735806"/>
                  </a:lnTo>
                  <a:lnTo>
                    <a:pt x="1385888" y="733425"/>
                  </a:lnTo>
                  <a:lnTo>
                    <a:pt x="1383506" y="723899"/>
                  </a:lnTo>
                  <a:lnTo>
                    <a:pt x="1416843" y="723899"/>
                  </a:lnTo>
                  <a:lnTo>
                    <a:pt x="1421606" y="714374"/>
                  </a:lnTo>
                  <a:lnTo>
                    <a:pt x="1469232" y="714375"/>
                  </a:lnTo>
                  <a:lnTo>
                    <a:pt x="1581149" y="716756"/>
                  </a:lnTo>
                  <a:lnTo>
                    <a:pt x="1578769" y="685800"/>
                  </a:lnTo>
                  <a:lnTo>
                    <a:pt x="1626394" y="688180"/>
                  </a:lnTo>
                  <a:lnTo>
                    <a:pt x="1628774" y="673893"/>
                  </a:lnTo>
                  <a:lnTo>
                    <a:pt x="1697831" y="676274"/>
                  </a:lnTo>
                  <a:lnTo>
                    <a:pt x="1700212" y="669130"/>
                  </a:lnTo>
                  <a:lnTo>
                    <a:pt x="1740693" y="669130"/>
                  </a:lnTo>
                  <a:lnTo>
                    <a:pt x="1738312" y="657224"/>
                  </a:lnTo>
                  <a:lnTo>
                    <a:pt x="1819275" y="659606"/>
                  </a:lnTo>
                  <a:lnTo>
                    <a:pt x="1821657" y="640556"/>
                  </a:lnTo>
                  <a:lnTo>
                    <a:pt x="1890713" y="638175"/>
                  </a:lnTo>
                  <a:lnTo>
                    <a:pt x="1888331" y="621505"/>
                  </a:lnTo>
                  <a:lnTo>
                    <a:pt x="2005012" y="621505"/>
                  </a:lnTo>
                  <a:lnTo>
                    <a:pt x="2002630" y="602456"/>
                  </a:lnTo>
                  <a:lnTo>
                    <a:pt x="2059781" y="604837"/>
                  </a:lnTo>
                  <a:lnTo>
                    <a:pt x="2062162" y="590549"/>
                  </a:lnTo>
                  <a:lnTo>
                    <a:pt x="2207418" y="592931"/>
                  </a:lnTo>
                  <a:lnTo>
                    <a:pt x="2207418" y="581024"/>
                  </a:lnTo>
                  <a:lnTo>
                    <a:pt x="2259806" y="583406"/>
                  </a:lnTo>
                  <a:lnTo>
                    <a:pt x="2257425" y="576262"/>
                  </a:lnTo>
                  <a:lnTo>
                    <a:pt x="2333625" y="576262"/>
                  </a:lnTo>
                  <a:lnTo>
                    <a:pt x="2331244" y="571499"/>
                  </a:lnTo>
                  <a:lnTo>
                    <a:pt x="2388393" y="571499"/>
                  </a:lnTo>
                  <a:lnTo>
                    <a:pt x="2386013" y="559593"/>
                  </a:lnTo>
                  <a:lnTo>
                    <a:pt x="2490787" y="561974"/>
                  </a:lnTo>
                  <a:lnTo>
                    <a:pt x="2490787" y="552449"/>
                  </a:lnTo>
                  <a:lnTo>
                    <a:pt x="2557462" y="554830"/>
                  </a:lnTo>
                  <a:lnTo>
                    <a:pt x="2559844" y="542924"/>
                  </a:lnTo>
                  <a:lnTo>
                    <a:pt x="2605088" y="542924"/>
                  </a:lnTo>
                  <a:lnTo>
                    <a:pt x="2607468" y="535781"/>
                  </a:lnTo>
                  <a:lnTo>
                    <a:pt x="2824163" y="535780"/>
                  </a:lnTo>
                  <a:lnTo>
                    <a:pt x="2826544" y="519113"/>
                  </a:lnTo>
                  <a:lnTo>
                    <a:pt x="2888455" y="521493"/>
                  </a:lnTo>
                  <a:cubicBezTo>
                    <a:pt x="2888455" y="515937"/>
                    <a:pt x="2888456" y="510380"/>
                    <a:pt x="2888456" y="504824"/>
                  </a:cubicBezTo>
                  <a:lnTo>
                    <a:pt x="2981325" y="504824"/>
                  </a:lnTo>
                  <a:lnTo>
                    <a:pt x="2981325" y="488156"/>
                  </a:lnTo>
                  <a:lnTo>
                    <a:pt x="3088480" y="485774"/>
                  </a:lnTo>
                  <a:lnTo>
                    <a:pt x="3086100" y="473868"/>
                  </a:lnTo>
                  <a:lnTo>
                    <a:pt x="3212306" y="471487"/>
                  </a:lnTo>
                  <a:lnTo>
                    <a:pt x="3212306" y="461962"/>
                  </a:lnTo>
                  <a:lnTo>
                    <a:pt x="3321844" y="459581"/>
                  </a:lnTo>
                  <a:lnTo>
                    <a:pt x="3319463" y="450056"/>
                  </a:lnTo>
                  <a:lnTo>
                    <a:pt x="3355181" y="450055"/>
                  </a:lnTo>
                  <a:lnTo>
                    <a:pt x="3355181" y="445294"/>
                  </a:lnTo>
                  <a:lnTo>
                    <a:pt x="3476624" y="445293"/>
                  </a:lnTo>
                  <a:lnTo>
                    <a:pt x="3479007" y="435768"/>
                  </a:lnTo>
                  <a:lnTo>
                    <a:pt x="3721893" y="438149"/>
                  </a:lnTo>
                  <a:cubicBezTo>
                    <a:pt x="3721893" y="434180"/>
                    <a:pt x="3721894" y="430212"/>
                    <a:pt x="3721894" y="426243"/>
                  </a:cubicBezTo>
                  <a:lnTo>
                    <a:pt x="3850480" y="428624"/>
                  </a:lnTo>
                  <a:cubicBezTo>
                    <a:pt x="3850480" y="425449"/>
                    <a:pt x="3850481" y="422274"/>
                    <a:pt x="3850481" y="419099"/>
                  </a:cubicBezTo>
                  <a:lnTo>
                    <a:pt x="3938588" y="416717"/>
                  </a:lnTo>
                  <a:lnTo>
                    <a:pt x="3936205" y="400049"/>
                  </a:lnTo>
                  <a:lnTo>
                    <a:pt x="3969544" y="400049"/>
                  </a:lnTo>
                  <a:lnTo>
                    <a:pt x="3969544" y="392905"/>
                  </a:lnTo>
                  <a:lnTo>
                    <a:pt x="4074319" y="392905"/>
                  </a:lnTo>
                  <a:lnTo>
                    <a:pt x="4071938" y="378618"/>
                  </a:lnTo>
                  <a:lnTo>
                    <a:pt x="4110037" y="378618"/>
                  </a:lnTo>
                  <a:lnTo>
                    <a:pt x="4114799" y="366712"/>
                  </a:lnTo>
                  <a:lnTo>
                    <a:pt x="4145756" y="366712"/>
                  </a:lnTo>
                  <a:lnTo>
                    <a:pt x="4236244" y="366712"/>
                  </a:lnTo>
                  <a:lnTo>
                    <a:pt x="4238625" y="354805"/>
                  </a:lnTo>
                  <a:lnTo>
                    <a:pt x="4402932" y="357187"/>
                  </a:lnTo>
                  <a:lnTo>
                    <a:pt x="4407693" y="338137"/>
                  </a:lnTo>
                  <a:lnTo>
                    <a:pt x="4638675" y="338137"/>
                  </a:lnTo>
                  <a:lnTo>
                    <a:pt x="4638675" y="330993"/>
                  </a:lnTo>
                  <a:lnTo>
                    <a:pt x="4776787" y="333374"/>
                  </a:lnTo>
                  <a:lnTo>
                    <a:pt x="4774406" y="316706"/>
                  </a:lnTo>
                  <a:lnTo>
                    <a:pt x="4848225" y="316705"/>
                  </a:lnTo>
                  <a:lnTo>
                    <a:pt x="4845844" y="304799"/>
                  </a:lnTo>
                  <a:lnTo>
                    <a:pt x="4931569" y="302418"/>
                  </a:lnTo>
                  <a:lnTo>
                    <a:pt x="4929188" y="295274"/>
                  </a:lnTo>
                  <a:lnTo>
                    <a:pt x="5083968" y="297656"/>
                  </a:lnTo>
                  <a:lnTo>
                    <a:pt x="5086350" y="290512"/>
                  </a:lnTo>
                  <a:lnTo>
                    <a:pt x="5191125" y="290512"/>
                  </a:lnTo>
                  <a:lnTo>
                    <a:pt x="5191125" y="278606"/>
                  </a:lnTo>
                  <a:lnTo>
                    <a:pt x="5474494" y="285749"/>
                  </a:lnTo>
                  <a:lnTo>
                    <a:pt x="5472113" y="271462"/>
                  </a:lnTo>
                  <a:lnTo>
                    <a:pt x="5545932" y="273843"/>
                  </a:lnTo>
                  <a:lnTo>
                    <a:pt x="5548312" y="259556"/>
                  </a:lnTo>
                  <a:lnTo>
                    <a:pt x="5648325" y="261937"/>
                  </a:lnTo>
                  <a:lnTo>
                    <a:pt x="5650707" y="247650"/>
                  </a:lnTo>
                  <a:lnTo>
                    <a:pt x="5691187" y="250031"/>
                  </a:lnTo>
                  <a:lnTo>
                    <a:pt x="5693568" y="230981"/>
                  </a:lnTo>
                  <a:lnTo>
                    <a:pt x="5738812" y="228599"/>
                  </a:lnTo>
                  <a:cubicBezTo>
                    <a:pt x="5738812" y="225424"/>
                    <a:pt x="5736431" y="217487"/>
                    <a:pt x="5736431" y="214312"/>
                  </a:cubicBezTo>
                  <a:lnTo>
                    <a:pt x="5905500" y="211931"/>
                  </a:lnTo>
                  <a:lnTo>
                    <a:pt x="5905500" y="197643"/>
                  </a:lnTo>
                  <a:lnTo>
                    <a:pt x="5955506" y="197643"/>
                  </a:lnTo>
                  <a:lnTo>
                    <a:pt x="5950743" y="185737"/>
                  </a:lnTo>
                  <a:lnTo>
                    <a:pt x="6029325" y="183355"/>
                  </a:lnTo>
                  <a:lnTo>
                    <a:pt x="6029325" y="159543"/>
                  </a:lnTo>
                  <a:lnTo>
                    <a:pt x="6417469" y="154781"/>
                  </a:lnTo>
                  <a:cubicBezTo>
                    <a:pt x="6417446" y="148431"/>
                    <a:pt x="6417424" y="142082"/>
                    <a:pt x="6417401" y="135732"/>
                  </a:cubicBezTo>
                  <a:lnTo>
                    <a:pt x="6506779" y="135731"/>
                  </a:lnTo>
                  <a:lnTo>
                    <a:pt x="6509760" y="128588"/>
                  </a:lnTo>
                  <a:lnTo>
                    <a:pt x="6557428" y="128588"/>
                  </a:lnTo>
                  <a:lnTo>
                    <a:pt x="6560409" y="123826"/>
                  </a:lnTo>
                  <a:lnTo>
                    <a:pt x="6664683" y="123825"/>
                  </a:lnTo>
                  <a:lnTo>
                    <a:pt x="6667662" y="109538"/>
                  </a:lnTo>
                  <a:lnTo>
                    <a:pt x="6754063" y="109538"/>
                  </a:lnTo>
                  <a:lnTo>
                    <a:pt x="6748105" y="104776"/>
                  </a:lnTo>
                  <a:lnTo>
                    <a:pt x="6870255" y="104775"/>
                  </a:lnTo>
                  <a:lnTo>
                    <a:pt x="6867278" y="100012"/>
                  </a:lnTo>
                  <a:lnTo>
                    <a:pt x="7004323" y="95250"/>
                  </a:lnTo>
                  <a:lnTo>
                    <a:pt x="6998365" y="85725"/>
                  </a:lnTo>
                  <a:lnTo>
                    <a:pt x="7060929" y="88107"/>
                  </a:lnTo>
                  <a:lnTo>
                    <a:pt x="7069867" y="78581"/>
                  </a:lnTo>
                  <a:lnTo>
                    <a:pt x="7162226" y="78581"/>
                  </a:lnTo>
                  <a:cubicBezTo>
                    <a:pt x="7162226" y="74612"/>
                    <a:pt x="7162227" y="70644"/>
                    <a:pt x="7162227" y="66675"/>
                  </a:cubicBezTo>
                  <a:lnTo>
                    <a:pt x="7218832" y="66675"/>
                  </a:lnTo>
                  <a:lnTo>
                    <a:pt x="7218832" y="59532"/>
                  </a:lnTo>
                  <a:lnTo>
                    <a:pt x="7373755" y="59532"/>
                  </a:lnTo>
                  <a:lnTo>
                    <a:pt x="7370777" y="38100"/>
                  </a:lnTo>
                  <a:lnTo>
                    <a:pt x="7576347" y="38100"/>
                  </a:lnTo>
                  <a:lnTo>
                    <a:pt x="7582306" y="28575"/>
                  </a:lnTo>
                  <a:lnTo>
                    <a:pt x="7713395" y="30957"/>
                  </a:lnTo>
                  <a:lnTo>
                    <a:pt x="7710416" y="19050"/>
                  </a:lnTo>
                  <a:lnTo>
                    <a:pt x="7781919" y="21432"/>
                  </a:lnTo>
                  <a:lnTo>
                    <a:pt x="7781919" y="9525"/>
                  </a:lnTo>
                  <a:lnTo>
                    <a:pt x="8050055" y="14288"/>
                  </a:lnTo>
                  <a:lnTo>
                    <a:pt x="8050055" y="0"/>
                  </a:lnTo>
                  <a:lnTo>
                    <a:pt x="8117140" y="389"/>
                  </a:lnTo>
                </a:path>
              </a:pathLst>
            </a:custGeom>
            <a:noFill/>
            <a:ln w="28575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rgbClr val="002E4B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4" name="Group 5"/>
            <p:cNvGrpSpPr/>
            <p:nvPr/>
          </p:nvGrpSpPr>
          <p:grpSpPr>
            <a:xfrm>
              <a:off x="6625166" y="3480199"/>
              <a:ext cx="101823" cy="317896"/>
              <a:chOff x="7290198" y="4137423"/>
              <a:chExt cx="127396" cy="364331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90"/>
            <p:cNvGrpSpPr/>
            <p:nvPr/>
          </p:nvGrpSpPr>
          <p:grpSpPr>
            <a:xfrm>
              <a:off x="5321438" y="3658793"/>
              <a:ext cx="101823" cy="298844"/>
              <a:chOff x="7290198" y="4137423"/>
              <a:chExt cx="127396" cy="364331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98"/>
            <p:cNvGrpSpPr/>
            <p:nvPr/>
          </p:nvGrpSpPr>
          <p:grpSpPr>
            <a:xfrm>
              <a:off x="4029129" y="3814762"/>
              <a:ext cx="101823" cy="285749"/>
              <a:chOff x="7290198" y="4137423"/>
              <a:chExt cx="127396" cy="364331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7" name="Group 102"/>
            <p:cNvGrpSpPr/>
            <p:nvPr/>
          </p:nvGrpSpPr>
          <p:grpSpPr>
            <a:xfrm>
              <a:off x="2736820" y="4060031"/>
              <a:ext cx="101823" cy="254792"/>
              <a:chOff x="7290198" y="4137423"/>
              <a:chExt cx="127396" cy="364331"/>
            </a:xfrm>
          </p:grpSpPr>
          <p:cxnSp>
            <p:nvCxnSpPr>
              <p:cNvPr id="104" name="Straight Connector 103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" name="Group 128"/>
            <p:cNvGrpSpPr/>
            <p:nvPr/>
          </p:nvGrpSpPr>
          <p:grpSpPr>
            <a:xfrm>
              <a:off x="7930091" y="3334942"/>
              <a:ext cx="101823" cy="336945"/>
              <a:chOff x="7290198" y="4137423"/>
              <a:chExt cx="127396" cy="364331"/>
            </a:xfrm>
          </p:grpSpPr>
          <p:cxnSp>
            <p:nvCxnSpPr>
              <p:cNvPr id="130" name="Straight Connector 129"/>
              <p:cNvCxnSpPr/>
              <p:nvPr/>
            </p:nvCxnSpPr>
            <p:spPr bwMode="auto">
              <a:xfrm>
                <a:off x="7353896" y="4138612"/>
                <a:ext cx="0" cy="35956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flipH="1">
                <a:off x="7290198" y="4137423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flipH="1">
                <a:off x="7290198" y="4501754"/>
                <a:ext cx="12739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rgbClr val="E37F1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8" name="Rectangle 4"/>
          <p:cNvSpPr txBox="1">
            <a:spLocks noChangeArrowheads="1"/>
          </p:cNvSpPr>
          <p:nvPr/>
        </p:nvSpPr>
        <p:spPr bwMode="auto">
          <a:xfrm>
            <a:off x="303057" y="155575"/>
            <a:ext cx="8615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RESOLUTE All Comers-RCT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5 Years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0537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eaLnBrk="0" hangingPunct="0"/>
            <a:r>
              <a:rPr lang="en-US" sz="2000" kern="0" smtClean="0">
                <a:solidFill>
                  <a:srgbClr val="053763"/>
                </a:solidFill>
                <a:latin typeface="+mj-lt"/>
                <a:ea typeface="+mj-ea"/>
                <a:cs typeface="+mj-cs"/>
              </a:rPr>
              <a:t>Target Lesion Failure (TLF)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491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b="0" i="0">
              <a:solidFill>
                <a:srgbClr val="FFFFFF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Disclosure Statement of Financial Interest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I, Sigmund Silber,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37"/>
          <p:cNvSpPr txBox="1">
            <a:spLocks noChangeArrowheads="1"/>
          </p:cNvSpPr>
          <p:nvPr/>
        </p:nvSpPr>
        <p:spPr>
          <a:xfrm>
            <a:off x="457200" y="68263"/>
            <a:ext cx="8229600" cy="688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endParaRPr lang="en-GB" dirty="0">
              <a:solidFill>
                <a:srgbClr val="002E4B"/>
              </a:solidFill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138879" y="5207608"/>
            <a:ext cx="3201497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Time 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After </a:t>
            </a: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Initial Procedure 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(</a:t>
            </a:r>
            <a:r>
              <a:rPr lang="en-US" sz="1400" b="1" dirty="0" smtClean="0">
                <a:solidFill>
                  <a:srgbClr val="002E4B"/>
                </a:solidFill>
              </a:rPr>
              <a:t>years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)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rot="16200000" flipH="1">
            <a:off x="2747172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rot="16200000" flipH="1">
            <a:off x="4045208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 rot="16200000" flipH="1">
            <a:off x="2098154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>
            <a:off x="1466692" y="4796894"/>
            <a:ext cx="652337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5" name="Line 25"/>
          <p:cNvSpPr>
            <a:spLocks noChangeShapeType="1"/>
          </p:cNvSpPr>
          <p:nvPr/>
        </p:nvSpPr>
        <p:spPr bwMode="auto">
          <a:xfrm flipH="1">
            <a:off x="1396952" y="4796894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86" name="Line 26"/>
          <p:cNvSpPr>
            <a:spLocks noChangeShapeType="1"/>
          </p:cNvSpPr>
          <p:nvPr/>
        </p:nvSpPr>
        <p:spPr bwMode="auto">
          <a:xfrm rot="16200000" flipH="1">
            <a:off x="1449136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96" name="Line 22"/>
          <p:cNvSpPr>
            <a:spLocks noChangeShapeType="1"/>
          </p:cNvSpPr>
          <p:nvPr/>
        </p:nvSpPr>
        <p:spPr bwMode="auto">
          <a:xfrm rot="16200000" flipH="1">
            <a:off x="4694226" y="4838775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97" name="Line 22"/>
          <p:cNvSpPr>
            <a:spLocks noChangeShapeType="1"/>
          </p:cNvSpPr>
          <p:nvPr/>
        </p:nvSpPr>
        <p:spPr bwMode="auto">
          <a:xfrm rot="16200000" flipH="1">
            <a:off x="5343244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rot="16200000" flipH="1">
            <a:off x="7290298" y="4838776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99" name="Line 22"/>
          <p:cNvSpPr>
            <a:spLocks noChangeShapeType="1"/>
          </p:cNvSpPr>
          <p:nvPr/>
        </p:nvSpPr>
        <p:spPr bwMode="auto">
          <a:xfrm rot="16200000" flipH="1">
            <a:off x="3396190" y="4838777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00" name="Line 27"/>
          <p:cNvSpPr>
            <a:spLocks noChangeShapeType="1"/>
          </p:cNvSpPr>
          <p:nvPr/>
        </p:nvSpPr>
        <p:spPr bwMode="auto">
          <a:xfrm>
            <a:off x="1493515" y="1752872"/>
            <a:ext cx="0" cy="3052816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133217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0</a:t>
            </a:r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622373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1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03" name="Text Box 45"/>
          <p:cNvSpPr txBox="1">
            <a:spLocks noChangeArrowheads="1"/>
          </p:cNvSpPr>
          <p:nvPr/>
        </p:nvSpPr>
        <p:spPr bwMode="auto">
          <a:xfrm>
            <a:off x="521733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3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3923022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2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05" name="Text Box 33"/>
          <p:cNvSpPr txBox="1">
            <a:spLocks noChangeArrowheads="1"/>
          </p:cNvSpPr>
          <p:nvPr/>
        </p:nvSpPr>
        <p:spPr bwMode="auto">
          <a:xfrm rot="16200000">
            <a:off x="-607894" y="3031672"/>
            <a:ext cx="229421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Cumulative Incidence of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ARC </a:t>
            </a:r>
            <a:r>
              <a:rPr lang="en-US" sz="1400" b="1" dirty="0" smtClean="0">
                <a:solidFill>
                  <a:srgbClr val="002E4B"/>
                </a:solidFill>
                <a:ea typeface="ヒラギノ角ゴ Pro W3" charset="-128"/>
              </a:rPr>
              <a:t>Definite </a:t>
            </a: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ST (%)</a:t>
            </a: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1079870" y="4653130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079870" y="2824421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6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 flipH="1">
            <a:off x="1396952" y="1754081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 flipH="1">
            <a:off x="1396952" y="2971207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14" name="Text Box 917"/>
          <p:cNvSpPr txBox="1">
            <a:spLocks noChangeArrowheads="1"/>
          </p:cNvSpPr>
          <p:nvPr/>
        </p:nvSpPr>
        <p:spPr bwMode="gray">
          <a:xfrm>
            <a:off x="7996973" y="4351224"/>
            <a:ext cx="89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E4B"/>
                </a:solidFill>
                <a:ea typeface="MS PGothic" pitchFamily="34" charset="-128"/>
              </a:rPr>
              <a:t>0.82%</a:t>
            </a:r>
            <a:endParaRPr lang="en-US" b="1" dirty="0">
              <a:solidFill>
                <a:srgbClr val="002E4B"/>
              </a:solidFill>
              <a:ea typeface="MS PGothic" pitchFamily="34" charset="-128"/>
            </a:endParaRPr>
          </a:p>
        </p:txBody>
      </p:sp>
      <p:sp>
        <p:nvSpPr>
          <p:cNvPr id="115" name="Text Box 916"/>
          <p:cNvSpPr txBox="1">
            <a:spLocks noChangeArrowheads="1"/>
          </p:cNvSpPr>
          <p:nvPr/>
        </p:nvSpPr>
        <p:spPr bwMode="gray">
          <a:xfrm>
            <a:off x="7985095" y="4073399"/>
            <a:ext cx="89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E4B"/>
                </a:solidFill>
                <a:ea typeface="MS PGothic" pitchFamily="34" charset="-128"/>
              </a:rPr>
              <a:t>1.62%</a:t>
            </a:r>
            <a:endParaRPr lang="en-US" b="1" dirty="0">
              <a:solidFill>
                <a:srgbClr val="002E4B"/>
              </a:solidFill>
              <a:ea typeface="MS PGothic" pitchFamily="34" charset="-128"/>
            </a:endParaRP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980020" y="1605283"/>
            <a:ext cx="42788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1</a:t>
            </a: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0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25" name="Text Box 39"/>
          <p:cNvSpPr txBox="1">
            <a:spLocks noChangeArrowheads="1"/>
          </p:cNvSpPr>
          <p:nvPr/>
        </p:nvSpPr>
        <p:spPr bwMode="auto">
          <a:xfrm>
            <a:off x="1079870" y="2214852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8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26" name="Line 18"/>
          <p:cNvSpPr>
            <a:spLocks noChangeShapeType="1"/>
          </p:cNvSpPr>
          <p:nvPr/>
        </p:nvSpPr>
        <p:spPr bwMode="auto">
          <a:xfrm flipH="1">
            <a:off x="1396952" y="2362644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27" name="Text Box 39"/>
          <p:cNvSpPr txBox="1">
            <a:spLocks noChangeArrowheads="1"/>
          </p:cNvSpPr>
          <p:nvPr/>
        </p:nvSpPr>
        <p:spPr bwMode="auto">
          <a:xfrm>
            <a:off x="1079870" y="4043559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128" name="Line 18"/>
          <p:cNvSpPr>
            <a:spLocks noChangeShapeType="1"/>
          </p:cNvSpPr>
          <p:nvPr/>
        </p:nvSpPr>
        <p:spPr bwMode="auto">
          <a:xfrm flipH="1">
            <a:off x="1396952" y="4188333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29" name="Text Box 39"/>
          <p:cNvSpPr txBox="1">
            <a:spLocks noChangeArrowheads="1"/>
          </p:cNvSpPr>
          <p:nvPr/>
        </p:nvSpPr>
        <p:spPr bwMode="auto">
          <a:xfrm>
            <a:off x="1079870" y="3433990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4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sp>
        <p:nvSpPr>
          <p:cNvPr id="130" name="Line 18"/>
          <p:cNvSpPr>
            <a:spLocks noChangeShapeType="1"/>
          </p:cNvSpPr>
          <p:nvPr/>
        </p:nvSpPr>
        <p:spPr bwMode="auto">
          <a:xfrm flipH="1">
            <a:off x="1396952" y="3579770"/>
            <a:ext cx="9656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graphicFrame>
        <p:nvGraphicFramePr>
          <p:cNvPr id="133" name="Group 26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552449"/>
              </p:ext>
            </p:extLst>
          </p:nvPr>
        </p:nvGraphicFramePr>
        <p:xfrm>
          <a:off x="217488" y="5564283"/>
          <a:ext cx="8240712" cy="521208"/>
        </p:xfrm>
        <a:graphic>
          <a:graphicData uri="http://schemas.openxmlformats.org/drawingml/2006/table">
            <a:tbl>
              <a:tblPr/>
              <a:tblGrid>
                <a:gridCol w="863966"/>
                <a:gridCol w="808892"/>
                <a:gridCol w="218245"/>
                <a:gridCol w="116840"/>
                <a:gridCol w="86946"/>
                <a:gridCol w="1003300"/>
                <a:gridCol w="25400"/>
                <a:gridCol w="132861"/>
                <a:gridCol w="25400"/>
                <a:gridCol w="1257300"/>
                <a:gridCol w="116840"/>
                <a:gridCol w="25400"/>
                <a:gridCol w="983176"/>
                <a:gridCol w="25400"/>
                <a:gridCol w="168031"/>
                <a:gridCol w="1266092"/>
                <a:gridCol w="116840"/>
                <a:gridCol w="999783"/>
              </a:tblGrid>
              <a:tr h="116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 charset="-128"/>
                          <a:cs typeface="+mn-cs"/>
                        </a:rPr>
                        <a:t>No. at risk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Resolute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1140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1135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1100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1075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1049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1011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Xience V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1152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1150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1105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1084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0" marR="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1054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ヒラギノ角ゴ Pro W3"/>
                        <a:cs typeface="ヒラギノ角ゴ Pro W3"/>
                      </a:endParaRP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ヒラギノ角ゴ Pro W3"/>
                          <a:cs typeface="ヒラギノ角ゴ Pro W3"/>
                        </a:rPr>
                        <a:t>1024</a:t>
                      </a:r>
                    </a:p>
                  </a:txBody>
                  <a:tcPr marL="45720" marR="45720" marT="18288" marB="182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" name="Line 22"/>
          <p:cNvSpPr>
            <a:spLocks noChangeShapeType="1"/>
          </p:cNvSpPr>
          <p:nvPr/>
        </p:nvSpPr>
        <p:spPr bwMode="auto">
          <a:xfrm rot="16200000" flipH="1">
            <a:off x="7939317" y="4838775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36" name="Line 22"/>
          <p:cNvSpPr>
            <a:spLocks noChangeShapeType="1"/>
          </p:cNvSpPr>
          <p:nvPr/>
        </p:nvSpPr>
        <p:spPr bwMode="auto">
          <a:xfrm rot="16200000" flipH="1">
            <a:off x="5992262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 rot="16200000" flipH="1">
            <a:off x="6641280" y="4838774"/>
            <a:ext cx="8876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E4B"/>
              </a:solidFill>
              <a:ea typeface="ＭＳ Ｐゴシック" charset="0"/>
            </a:endParaRPr>
          </a:p>
        </p:txBody>
      </p:sp>
      <p:sp>
        <p:nvSpPr>
          <p:cNvPr id="138" name="Text Box 45"/>
          <p:cNvSpPr txBox="1">
            <a:spLocks noChangeArrowheads="1"/>
          </p:cNvSpPr>
          <p:nvPr/>
        </p:nvSpPr>
        <p:spPr bwMode="auto">
          <a:xfrm>
            <a:off x="6518597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2E4B"/>
                </a:solidFill>
                <a:ea typeface="ＭＳ Ｐゴシック" pitchFamily="34" charset="-128"/>
              </a:rPr>
              <a:t>4</a:t>
            </a:r>
            <a:endParaRPr lang="en-US" sz="1400" b="1" dirty="0">
              <a:solidFill>
                <a:srgbClr val="002E4B"/>
              </a:solidFill>
              <a:ea typeface="ＭＳ Ｐゴシック" pitchFamily="34" charset="-128"/>
            </a:endParaRPr>
          </a:p>
        </p:txBody>
      </p:sp>
      <p:grpSp>
        <p:nvGrpSpPr>
          <p:cNvPr id="2" name="Group 140"/>
          <p:cNvGrpSpPr/>
          <p:nvPr/>
        </p:nvGrpSpPr>
        <p:grpSpPr>
          <a:xfrm>
            <a:off x="6625166" y="4109728"/>
            <a:ext cx="101823" cy="452747"/>
            <a:chOff x="7290198" y="4137423"/>
            <a:chExt cx="127396" cy="364331"/>
          </a:xfrm>
        </p:grpSpPr>
        <p:cxnSp>
          <p:nvCxnSpPr>
            <p:cNvPr id="195" name="Straight Connector 194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Straight Connector 195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142"/>
          <p:cNvGrpSpPr/>
          <p:nvPr/>
        </p:nvGrpSpPr>
        <p:grpSpPr>
          <a:xfrm>
            <a:off x="5321438" y="4143967"/>
            <a:ext cx="101823" cy="430414"/>
            <a:chOff x="7290198" y="4137423"/>
            <a:chExt cx="127396" cy="364331"/>
          </a:xfrm>
        </p:grpSpPr>
        <p:cxnSp>
          <p:nvCxnSpPr>
            <p:cNvPr id="187" name="Straight Connector 186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144"/>
          <p:cNvGrpSpPr/>
          <p:nvPr/>
        </p:nvGrpSpPr>
        <p:grpSpPr>
          <a:xfrm>
            <a:off x="4029129" y="4182226"/>
            <a:ext cx="101823" cy="408824"/>
            <a:chOff x="7290198" y="4137423"/>
            <a:chExt cx="127396" cy="364331"/>
          </a:xfrm>
        </p:grpSpPr>
        <p:cxnSp>
          <p:nvCxnSpPr>
            <p:cNvPr id="175" name="Straight Connector 174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145"/>
          <p:cNvGrpSpPr/>
          <p:nvPr/>
        </p:nvGrpSpPr>
        <p:grpSpPr>
          <a:xfrm>
            <a:off x="2736820" y="4255179"/>
            <a:ext cx="101823" cy="371590"/>
            <a:chOff x="7290198" y="4137423"/>
            <a:chExt cx="127396" cy="364331"/>
          </a:xfrm>
        </p:grpSpPr>
        <p:cxnSp>
          <p:nvCxnSpPr>
            <p:cNvPr id="166" name="Straight Connector 165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149"/>
          <p:cNvGrpSpPr/>
          <p:nvPr/>
        </p:nvGrpSpPr>
        <p:grpSpPr>
          <a:xfrm>
            <a:off x="7930091" y="4071937"/>
            <a:ext cx="101823" cy="447676"/>
            <a:chOff x="7290198" y="4137423"/>
            <a:chExt cx="127396" cy="364331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E37F1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206"/>
          <p:cNvGrpSpPr/>
          <p:nvPr/>
        </p:nvGrpSpPr>
        <p:grpSpPr>
          <a:xfrm>
            <a:off x="6613555" y="4417101"/>
            <a:ext cx="127396" cy="304918"/>
            <a:chOff x="7290198" y="4137423"/>
            <a:chExt cx="127396" cy="364331"/>
          </a:xfrm>
        </p:grpSpPr>
        <p:cxnSp>
          <p:nvCxnSpPr>
            <p:cNvPr id="251" name="Straight Connector 250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211"/>
          <p:cNvGrpSpPr/>
          <p:nvPr/>
        </p:nvGrpSpPr>
        <p:grpSpPr>
          <a:xfrm>
            <a:off x="5325300" y="4414649"/>
            <a:ext cx="127396" cy="307370"/>
            <a:chOff x="7290198" y="4137423"/>
            <a:chExt cx="127396" cy="364331"/>
          </a:xfrm>
        </p:grpSpPr>
        <p:cxnSp>
          <p:nvCxnSpPr>
            <p:cNvPr id="245" name="Straight Connector 244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Connector 245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213"/>
          <p:cNvGrpSpPr/>
          <p:nvPr/>
        </p:nvGrpSpPr>
        <p:grpSpPr>
          <a:xfrm>
            <a:off x="4022757" y="4493044"/>
            <a:ext cx="127396" cy="262312"/>
            <a:chOff x="7290198" y="4137423"/>
            <a:chExt cx="127396" cy="364331"/>
          </a:xfrm>
        </p:grpSpPr>
        <p:cxnSp>
          <p:nvCxnSpPr>
            <p:cNvPr id="235" name="Straight Connector 234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Straight Connector 235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7" name="Straight Connector 236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218"/>
          <p:cNvGrpSpPr/>
          <p:nvPr/>
        </p:nvGrpSpPr>
        <p:grpSpPr>
          <a:xfrm>
            <a:off x="2722595" y="4621385"/>
            <a:ext cx="127396" cy="172071"/>
            <a:chOff x="7290198" y="4137423"/>
            <a:chExt cx="127396" cy="364331"/>
          </a:xfrm>
        </p:grpSpPr>
        <p:cxnSp>
          <p:nvCxnSpPr>
            <p:cNvPr id="229" name="Straight Connector 228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29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204"/>
          <p:cNvGrpSpPr/>
          <p:nvPr/>
        </p:nvGrpSpPr>
        <p:grpSpPr>
          <a:xfrm>
            <a:off x="7913718" y="4379120"/>
            <a:ext cx="127396" cy="325498"/>
            <a:chOff x="7290198" y="4137423"/>
            <a:chExt cx="127396" cy="364331"/>
          </a:xfrm>
        </p:grpSpPr>
        <p:cxnSp>
          <p:nvCxnSpPr>
            <p:cNvPr id="261" name="Straight Connector 260"/>
            <p:cNvCxnSpPr/>
            <p:nvPr/>
          </p:nvCxnSpPr>
          <p:spPr bwMode="auto">
            <a:xfrm>
              <a:off x="7353896" y="4138612"/>
              <a:ext cx="0" cy="3595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/>
            <p:nvPr/>
          </p:nvCxnSpPr>
          <p:spPr bwMode="auto">
            <a:xfrm flipH="1">
              <a:off x="7290198" y="4137423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H="1">
              <a:off x="7290198" y="4501754"/>
              <a:ext cx="1273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5E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6312196" y="1767680"/>
            <a:ext cx="1703316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Log rank </a:t>
            </a:r>
            <a:r>
              <a:rPr lang="en-US" sz="1400" b="1" i="1" dirty="0">
                <a:solidFill>
                  <a:srgbClr val="002E4B"/>
                </a:solidFill>
                <a:ea typeface="ヒラギノ角ゴ Pro W3" charset="-128"/>
              </a:rPr>
              <a:t>P </a:t>
            </a:r>
            <a:r>
              <a:rPr lang="en-US" sz="1400" b="1" dirty="0">
                <a:solidFill>
                  <a:srgbClr val="002E4B"/>
                </a:solidFill>
                <a:ea typeface="ヒラギノ角ゴ Pro W3" charset="-128"/>
              </a:rPr>
              <a:t>= </a:t>
            </a:r>
            <a:r>
              <a:rPr lang="en-US" sz="1400" b="1" dirty="0" smtClean="0">
                <a:solidFill>
                  <a:srgbClr val="002E4B"/>
                </a:solidFill>
              </a:rPr>
              <a:t>0.08</a:t>
            </a:r>
          </a:p>
        </p:txBody>
      </p:sp>
      <p:grpSp>
        <p:nvGrpSpPr>
          <p:cNvPr id="14" name="Group 131"/>
          <p:cNvGrpSpPr/>
          <p:nvPr/>
        </p:nvGrpSpPr>
        <p:grpSpPr>
          <a:xfrm>
            <a:off x="2154238" y="1723417"/>
            <a:ext cx="2649516" cy="506813"/>
            <a:chOff x="2154238" y="1723417"/>
            <a:chExt cx="2649516" cy="506813"/>
          </a:xfrm>
        </p:grpSpPr>
        <p:sp>
          <p:nvSpPr>
            <p:cNvPr id="139" name="Text Box 912"/>
            <p:cNvSpPr txBox="1">
              <a:spLocks noChangeArrowheads="1"/>
            </p:cNvSpPr>
            <p:nvPr/>
          </p:nvSpPr>
          <p:spPr bwMode="auto">
            <a:xfrm>
              <a:off x="2609850" y="1723417"/>
              <a:ext cx="2193904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Resolute</a:t>
              </a:r>
              <a:r>
                <a:rPr lang="en-US" sz="1400" baseline="30000" dirty="0" smtClean="0">
                  <a:solidFill>
                    <a:srgbClr val="002E4B"/>
                  </a:solidFill>
                  <a:latin typeface="Arial Narrow" pitchFamily="34" charset="0"/>
                </a:rPr>
                <a:t>™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Z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ES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(N = 1140)</a:t>
              </a:r>
            </a:p>
          </p:txBody>
        </p:sp>
        <p:sp>
          <p:nvSpPr>
            <p:cNvPr id="140" name="Text Box 913"/>
            <p:cNvSpPr txBox="1">
              <a:spLocks noChangeArrowheads="1"/>
            </p:cNvSpPr>
            <p:nvPr/>
          </p:nvSpPr>
          <p:spPr bwMode="auto">
            <a:xfrm>
              <a:off x="2609850" y="2032740"/>
              <a:ext cx="2189591" cy="19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srgbClr val="002E4B"/>
                  </a:solidFill>
                  <a:ea typeface="MS PGothic" pitchFamily="34" charset="-128"/>
                </a:rPr>
                <a:t>Xience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V</a:t>
              </a:r>
              <a:r>
                <a:rPr lang="en-US" sz="1400" baseline="30000" dirty="0" smtClean="0">
                  <a:solidFill>
                    <a:srgbClr val="002E4B"/>
                  </a:solidFill>
                  <a:latin typeface="Arial Narrow" pitchFamily="34" charset="0"/>
                </a:rPr>
                <a:t>™</a:t>
              </a:r>
              <a:r>
                <a:rPr lang="en-US" sz="1400" b="1" dirty="0" smtClean="0">
                  <a:solidFill>
                    <a:srgbClr val="002E4B"/>
                  </a:solidFill>
                  <a:ea typeface="MS PGothic" pitchFamily="34" charset="-128"/>
                </a:rPr>
                <a:t> </a:t>
              </a:r>
              <a:r>
                <a:rPr lang="en-US" sz="1400" b="1" dirty="0">
                  <a:solidFill>
                    <a:srgbClr val="002E4B"/>
                  </a:solidFill>
                  <a:ea typeface="MS PGothic" pitchFamily="34" charset="-128"/>
                </a:rPr>
                <a:t>EES (N = 1152)</a:t>
              </a:r>
            </a:p>
          </p:txBody>
        </p:sp>
        <p:sp>
          <p:nvSpPr>
            <p:cNvPr id="163" name="Line 914"/>
            <p:cNvSpPr>
              <a:spLocks noChangeShapeType="1"/>
            </p:cNvSpPr>
            <p:nvPr/>
          </p:nvSpPr>
          <p:spPr bwMode="gray">
            <a:xfrm>
              <a:off x="2154238" y="1825899"/>
              <a:ext cx="339725" cy="0"/>
            </a:xfrm>
            <a:prstGeom prst="line">
              <a:avLst/>
            </a:prstGeom>
            <a:noFill/>
            <a:ln w="28575">
              <a:solidFill>
                <a:srgbClr val="E37F1C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2E4B"/>
                </a:solidFill>
                <a:ea typeface="ＭＳ Ｐゴシック" pitchFamily="34" charset="-128"/>
              </a:endParaRPr>
            </a:p>
          </p:txBody>
        </p:sp>
        <p:sp>
          <p:nvSpPr>
            <p:cNvPr id="164" name="Line 915"/>
            <p:cNvSpPr>
              <a:spLocks noChangeShapeType="1"/>
            </p:cNvSpPr>
            <p:nvPr/>
          </p:nvSpPr>
          <p:spPr bwMode="gray">
            <a:xfrm>
              <a:off x="2154238" y="2136300"/>
              <a:ext cx="339725" cy="0"/>
            </a:xfrm>
            <a:prstGeom prst="line">
              <a:avLst/>
            </a:prstGeom>
            <a:noFill/>
            <a:ln w="28575">
              <a:solidFill>
                <a:srgbClr val="00B5E4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002E4B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1495425" y="4305300"/>
            <a:ext cx="6529388" cy="476250"/>
          </a:xfrm>
          <a:custGeom>
            <a:avLst/>
            <a:gdLst>
              <a:gd name="connsiteX0" fmla="*/ 0 w 6529388"/>
              <a:gd name="connsiteY0" fmla="*/ 476250 h 476250"/>
              <a:gd name="connsiteX1" fmla="*/ 0 w 6529388"/>
              <a:gd name="connsiteY1" fmla="*/ 357188 h 476250"/>
              <a:gd name="connsiteX2" fmla="*/ 28575 w 6529388"/>
              <a:gd name="connsiteY2" fmla="*/ 357188 h 476250"/>
              <a:gd name="connsiteX3" fmla="*/ 28575 w 6529388"/>
              <a:gd name="connsiteY3" fmla="*/ 280988 h 476250"/>
              <a:gd name="connsiteX4" fmla="*/ 80963 w 6529388"/>
              <a:gd name="connsiteY4" fmla="*/ 280988 h 476250"/>
              <a:gd name="connsiteX5" fmla="*/ 80963 w 6529388"/>
              <a:gd name="connsiteY5" fmla="*/ 252413 h 476250"/>
              <a:gd name="connsiteX6" fmla="*/ 119063 w 6529388"/>
              <a:gd name="connsiteY6" fmla="*/ 252413 h 476250"/>
              <a:gd name="connsiteX7" fmla="*/ 119063 w 6529388"/>
              <a:gd name="connsiteY7" fmla="*/ 223838 h 476250"/>
              <a:gd name="connsiteX8" fmla="*/ 261938 w 6529388"/>
              <a:gd name="connsiteY8" fmla="*/ 223838 h 476250"/>
              <a:gd name="connsiteX9" fmla="*/ 261938 w 6529388"/>
              <a:gd name="connsiteY9" fmla="*/ 161925 h 476250"/>
              <a:gd name="connsiteX10" fmla="*/ 457200 w 6529388"/>
              <a:gd name="connsiteY10" fmla="*/ 161925 h 476250"/>
              <a:gd name="connsiteX11" fmla="*/ 457200 w 6529388"/>
              <a:gd name="connsiteY11" fmla="*/ 138113 h 476250"/>
              <a:gd name="connsiteX12" fmla="*/ 2071688 w 6529388"/>
              <a:gd name="connsiteY12" fmla="*/ 138113 h 476250"/>
              <a:gd name="connsiteX13" fmla="*/ 2071688 w 6529388"/>
              <a:gd name="connsiteY13" fmla="*/ 114300 h 476250"/>
              <a:gd name="connsiteX14" fmla="*/ 2366963 w 6529388"/>
              <a:gd name="connsiteY14" fmla="*/ 114300 h 476250"/>
              <a:gd name="connsiteX15" fmla="*/ 2366963 w 6529388"/>
              <a:gd name="connsiteY15" fmla="*/ 80963 h 476250"/>
              <a:gd name="connsiteX16" fmla="*/ 3286125 w 6529388"/>
              <a:gd name="connsiteY16" fmla="*/ 80963 h 476250"/>
              <a:gd name="connsiteX17" fmla="*/ 3286125 w 6529388"/>
              <a:gd name="connsiteY17" fmla="*/ 57150 h 476250"/>
              <a:gd name="connsiteX18" fmla="*/ 4567238 w 6529388"/>
              <a:gd name="connsiteY18" fmla="*/ 57150 h 476250"/>
              <a:gd name="connsiteX19" fmla="*/ 4567238 w 6529388"/>
              <a:gd name="connsiteY19" fmla="*/ 23813 h 476250"/>
              <a:gd name="connsiteX20" fmla="*/ 5595938 w 6529388"/>
              <a:gd name="connsiteY20" fmla="*/ 23813 h 476250"/>
              <a:gd name="connsiteX21" fmla="*/ 5595938 w 6529388"/>
              <a:gd name="connsiteY21" fmla="*/ 0 h 476250"/>
              <a:gd name="connsiteX22" fmla="*/ 6529388 w 6529388"/>
              <a:gd name="connsiteY2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29388" h="476250">
                <a:moveTo>
                  <a:pt x="0" y="476250"/>
                </a:moveTo>
                <a:lnTo>
                  <a:pt x="0" y="357188"/>
                </a:lnTo>
                <a:lnTo>
                  <a:pt x="28575" y="357188"/>
                </a:lnTo>
                <a:lnTo>
                  <a:pt x="28575" y="280988"/>
                </a:lnTo>
                <a:lnTo>
                  <a:pt x="80963" y="280988"/>
                </a:lnTo>
                <a:lnTo>
                  <a:pt x="80963" y="252413"/>
                </a:lnTo>
                <a:lnTo>
                  <a:pt x="119063" y="252413"/>
                </a:lnTo>
                <a:lnTo>
                  <a:pt x="119063" y="223838"/>
                </a:lnTo>
                <a:lnTo>
                  <a:pt x="261938" y="223838"/>
                </a:lnTo>
                <a:lnTo>
                  <a:pt x="261938" y="161925"/>
                </a:lnTo>
                <a:lnTo>
                  <a:pt x="457200" y="161925"/>
                </a:lnTo>
                <a:lnTo>
                  <a:pt x="457200" y="138113"/>
                </a:lnTo>
                <a:lnTo>
                  <a:pt x="2071688" y="138113"/>
                </a:lnTo>
                <a:lnTo>
                  <a:pt x="2071688" y="114300"/>
                </a:lnTo>
                <a:lnTo>
                  <a:pt x="2366963" y="114300"/>
                </a:lnTo>
                <a:lnTo>
                  <a:pt x="2366963" y="80963"/>
                </a:lnTo>
                <a:lnTo>
                  <a:pt x="3286125" y="80963"/>
                </a:lnTo>
                <a:lnTo>
                  <a:pt x="3286125" y="57150"/>
                </a:lnTo>
                <a:lnTo>
                  <a:pt x="4567238" y="57150"/>
                </a:lnTo>
                <a:lnTo>
                  <a:pt x="4567238" y="23813"/>
                </a:lnTo>
                <a:lnTo>
                  <a:pt x="5595938" y="23813"/>
                </a:lnTo>
                <a:lnTo>
                  <a:pt x="5595938" y="0"/>
                </a:lnTo>
                <a:lnTo>
                  <a:pt x="6529388" y="0"/>
                </a:lnTo>
              </a:path>
            </a:pathLst>
          </a:custGeom>
          <a:noFill/>
          <a:ln w="28575" cap="flat" cmpd="sng" algn="ctr">
            <a:solidFill>
              <a:srgbClr val="E37F1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2E4B"/>
              </a:solidFill>
              <a:latin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95425" y="4543425"/>
            <a:ext cx="6538913" cy="247650"/>
          </a:xfrm>
          <a:custGeom>
            <a:avLst/>
            <a:gdLst>
              <a:gd name="connsiteX0" fmla="*/ 0 w 6538913"/>
              <a:gd name="connsiteY0" fmla="*/ 247650 h 247650"/>
              <a:gd name="connsiteX1" fmla="*/ 290513 w 6538913"/>
              <a:gd name="connsiteY1" fmla="*/ 247650 h 247650"/>
              <a:gd name="connsiteX2" fmla="*/ 290513 w 6538913"/>
              <a:gd name="connsiteY2" fmla="*/ 195263 h 247650"/>
              <a:gd name="connsiteX3" fmla="*/ 1243013 w 6538913"/>
              <a:gd name="connsiteY3" fmla="*/ 195263 h 247650"/>
              <a:gd name="connsiteX4" fmla="*/ 1243013 w 6538913"/>
              <a:gd name="connsiteY4" fmla="*/ 171450 h 247650"/>
              <a:gd name="connsiteX5" fmla="*/ 1471613 w 6538913"/>
              <a:gd name="connsiteY5" fmla="*/ 171450 h 247650"/>
              <a:gd name="connsiteX6" fmla="*/ 1471613 w 6538913"/>
              <a:gd name="connsiteY6" fmla="*/ 138113 h 247650"/>
              <a:gd name="connsiteX7" fmla="*/ 1757363 w 6538913"/>
              <a:gd name="connsiteY7" fmla="*/ 138113 h 247650"/>
              <a:gd name="connsiteX8" fmla="*/ 1757363 w 6538913"/>
              <a:gd name="connsiteY8" fmla="*/ 114300 h 247650"/>
              <a:gd name="connsiteX9" fmla="*/ 2219325 w 6538913"/>
              <a:gd name="connsiteY9" fmla="*/ 114300 h 247650"/>
              <a:gd name="connsiteX10" fmla="*/ 2219325 w 6538913"/>
              <a:gd name="connsiteY10" fmla="*/ 85725 h 247650"/>
              <a:gd name="connsiteX11" fmla="*/ 3800475 w 6538913"/>
              <a:gd name="connsiteY11" fmla="*/ 85725 h 247650"/>
              <a:gd name="connsiteX12" fmla="*/ 3800475 w 6538913"/>
              <a:gd name="connsiteY12" fmla="*/ 52388 h 247650"/>
              <a:gd name="connsiteX13" fmla="*/ 3843338 w 6538913"/>
              <a:gd name="connsiteY13" fmla="*/ 52388 h 247650"/>
              <a:gd name="connsiteX14" fmla="*/ 3843338 w 6538913"/>
              <a:gd name="connsiteY14" fmla="*/ 28575 h 247650"/>
              <a:gd name="connsiteX15" fmla="*/ 5838825 w 6538913"/>
              <a:gd name="connsiteY15" fmla="*/ 28575 h 247650"/>
              <a:gd name="connsiteX16" fmla="*/ 5838825 w 6538913"/>
              <a:gd name="connsiteY16" fmla="*/ 0 h 247650"/>
              <a:gd name="connsiteX17" fmla="*/ 6538913 w 6538913"/>
              <a:gd name="connsiteY17" fmla="*/ 0 h 247650"/>
              <a:gd name="connsiteX0" fmla="*/ 0 w 6538913"/>
              <a:gd name="connsiteY0" fmla="*/ 247650 h 247650"/>
              <a:gd name="connsiteX1" fmla="*/ 290513 w 6538913"/>
              <a:gd name="connsiteY1" fmla="*/ 226219 h 247650"/>
              <a:gd name="connsiteX2" fmla="*/ 290513 w 6538913"/>
              <a:gd name="connsiteY2" fmla="*/ 195263 h 247650"/>
              <a:gd name="connsiteX3" fmla="*/ 1243013 w 6538913"/>
              <a:gd name="connsiteY3" fmla="*/ 195263 h 247650"/>
              <a:gd name="connsiteX4" fmla="*/ 1243013 w 6538913"/>
              <a:gd name="connsiteY4" fmla="*/ 171450 h 247650"/>
              <a:gd name="connsiteX5" fmla="*/ 1471613 w 6538913"/>
              <a:gd name="connsiteY5" fmla="*/ 171450 h 247650"/>
              <a:gd name="connsiteX6" fmla="*/ 1471613 w 6538913"/>
              <a:gd name="connsiteY6" fmla="*/ 138113 h 247650"/>
              <a:gd name="connsiteX7" fmla="*/ 1757363 w 6538913"/>
              <a:gd name="connsiteY7" fmla="*/ 138113 h 247650"/>
              <a:gd name="connsiteX8" fmla="*/ 1757363 w 6538913"/>
              <a:gd name="connsiteY8" fmla="*/ 114300 h 247650"/>
              <a:gd name="connsiteX9" fmla="*/ 2219325 w 6538913"/>
              <a:gd name="connsiteY9" fmla="*/ 114300 h 247650"/>
              <a:gd name="connsiteX10" fmla="*/ 2219325 w 6538913"/>
              <a:gd name="connsiteY10" fmla="*/ 85725 h 247650"/>
              <a:gd name="connsiteX11" fmla="*/ 3800475 w 6538913"/>
              <a:gd name="connsiteY11" fmla="*/ 85725 h 247650"/>
              <a:gd name="connsiteX12" fmla="*/ 3800475 w 6538913"/>
              <a:gd name="connsiteY12" fmla="*/ 52388 h 247650"/>
              <a:gd name="connsiteX13" fmla="*/ 3843338 w 6538913"/>
              <a:gd name="connsiteY13" fmla="*/ 52388 h 247650"/>
              <a:gd name="connsiteX14" fmla="*/ 3843338 w 6538913"/>
              <a:gd name="connsiteY14" fmla="*/ 28575 h 247650"/>
              <a:gd name="connsiteX15" fmla="*/ 5838825 w 6538913"/>
              <a:gd name="connsiteY15" fmla="*/ 28575 h 247650"/>
              <a:gd name="connsiteX16" fmla="*/ 5838825 w 6538913"/>
              <a:gd name="connsiteY16" fmla="*/ 0 h 247650"/>
              <a:gd name="connsiteX17" fmla="*/ 6538913 w 6538913"/>
              <a:gd name="connsiteY17" fmla="*/ 0 h 247650"/>
              <a:gd name="connsiteX0" fmla="*/ 0 w 6538913"/>
              <a:gd name="connsiteY0" fmla="*/ 247650 h 247650"/>
              <a:gd name="connsiteX1" fmla="*/ 147638 w 6538913"/>
              <a:gd name="connsiteY1" fmla="*/ 235744 h 247650"/>
              <a:gd name="connsiteX2" fmla="*/ 290513 w 6538913"/>
              <a:gd name="connsiteY2" fmla="*/ 226219 h 247650"/>
              <a:gd name="connsiteX3" fmla="*/ 290513 w 6538913"/>
              <a:gd name="connsiteY3" fmla="*/ 195263 h 247650"/>
              <a:gd name="connsiteX4" fmla="*/ 1243013 w 6538913"/>
              <a:gd name="connsiteY4" fmla="*/ 195263 h 247650"/>
              <a:gd name="connsiteX5" fmla="*/ 1243013 w 6538913"/>
              <a:gd name="connsiteY5" fmla="*/ 171450 h 247650"/>
              <a:gd name="connsiteX6" fmla="*/ 1471613 w 6538913"/>
              <a:gd name="connsiteY6" fmla="*/ 171450 h 247650"/>
              <a:gd name="connsiteX7" fmla="*/ 1471613 w 6538913"/>
              <a:gd name="connsiteY7" fmla="*/ 138113 h 247650"/>
              <a:gd name="connsiteX8" fmla="*/ 1757363 w 6538913"/>
              <a:gd name="connsiteY8" fmla="*/ 138113 h 247650"/>
              <a:gd name="connsiteX9" fmla="*/ 1757363 w 6538913"/>
              <a:gd name="connsiteY9" fmla="*/ 114300 h 247650"/>
              <a:gd name="connsiteX10" fmla="*/ 2219325 w 6538913"/>
              <a:gd name="connsiteY10" fmla="*/ 114300 h 247650"/>
              <a:gd name="connsiteX11" fmla="*/ 2219325 w 6538913"/>
              <a:gd name="connsiteY11" fmla="*/ 85725 h 247650"/>
              <a:gd name="connsiteX12" fmla="*/ 3800475 w 6538913"/>
              <a:gd name="connsiteY12" fmla="*/ 85725 h 247650"/>
              <a:gd name="connsiteX13" fmla="*/ 3800475 w 6538913"/>
              <a:gd name="connsiteY13" fmla="*/ 52388 h 247650"/>
              <a:gd name="connsiteX14" fmla="*/ 3843338 w 6538913"/>
              <a:gd name="connsiteY14" fmla="*/ 52388 h 247650"/>
              <a:gd name="connsiteX15" fmla="*/ 3843338 w 6538913"/>
              <a:gd name="connsiteY15" fmla="*/ 28575 h 247650"/>
              <a:gd name="connsiteX16" fmla="*/ 5838825 w 6538913"/>
              <a:gd name="connsiteY16" fmla="*/ 28575 h 247650"/>
              <a:gd name="connsiteX17" fmla="*/ 5838825 w 6538913"/>
              <a:gd name="connsiteY17" fmla="*/ 0 h 247650"/>
              <a:gd name="connsiteX18" fmla="*/ 6538913 w 6538913"/>
              <a:gd name="connsiteY18" fmla="*/ 0 h 247650"/>
              <a:gd name="connsiteX0" fmla="*/ 0 w 6538913"/>
              <a:gd name="connsiteY0" fmla="*/ 247650 h 247650"/>
              <a:gd name="connsiteX1" fmla="*/ 0 w 6538913"/>
              <a:gd name="connsiteY1" fmla="*/ 221456 h 247650"/>
              <a:gd name="connsiteX2" fmla="*/ 290513 w 6538913"/>
              <a:gd name="connsiteY2" fmla="*/ 226219 h 247650"/>
              <a:gd name="connsiteX3" fmla="*/ 290513 w 6538913"/>
              <a:gd name="connsiteY3" fmla="*/ 195263 h 247650"/>
              <a:gd name="connsiteX4" fmla="*/ 1243013 w 6538913"/>
              <a:gd name="connsiteY4" fmla="*/ 195263 h 247650"/>
              <a:gd name="connsiteX5" fmla="*/ 1243013 w 6538913"/>
              <a:gd name="connsiteY5" fmla="*/ 171450 h 247650"/>
              <a:gd name="connsiteX6" fmla="*/ 1471613 w 6538913"/>
              <a:gd name="connsiteY6" fmla="*/ 171450 h 247650"/>
              <a:gd name="connsiteX7" fmla="*/ 1471613 w 6538913"/>
              <a:gd name="connsiteY7" fmla="*/ 138113 h 247650"/>
              <a:gd name="connsiteX8" fmla="*/ 1757363 w 6538913"/>
              <a:gd name="connsiteY8" fmla="*/ 138113 h 247650"/>
              <a:gd name="connsiteX9" fmla="*/ 1757363 w 6538913"/>
              <a:gd name="connsiteY9" fmla="*/ 114300 h 247650"/>
              <a:gd name="connsiteX10" fmla="*/ 2219325 w 6538913"/>
              <a:gd name="connsiteY10" fmla="*/ 114300 h 247650"/>
              <a:gd name="connsiteX11" fmla="*/ 2219325 w 6538913"/>
              <a:gd name="connsiteY11" fmla="*/ 85725 h 247650"/>
              <a:gd name="connsiteX12" fmla="*/ 3800475 w 6538913"/>
              <a:gd name="connsiteY12" fmla="*/ 85725 h 247650"/>
              <a:gd name="connsiteX13" fmla="*/ 3800475 w 6538913"/>
              <a:gd name="connsiteY13" fmla="*/ 52388 h 247650"/>
              <a:gd name="connsiteX14" fmla="*/ 3843338 w 6538913"/>
              <a:gd name="connsiteY14" fmla="*/ 52388 h 247650"/>
              <a:gd name="connsiteX15" fmla="*/ 3843338 w 6538913"/>
              <a:gd name="connsiteY15" fmla="*/ 28575 h 247650"/>
              <a:gd name="connsiteX16" fmla="*/ 5838825 w 6538913"/>
              <a:gd name="connsiteY16" fmla="*/ 28575 h 247650"/>
              <a:gd name="connsiteX17" fmla="*/ 5838825 w 6538913"/>
              <a:gd name="connsiteY17" fmla="*/ 0 h 247650"/>
              <a:gd name="connsiteX18" fmla="*/ 6538913 w 6538913"/>
              <a:gd name="connsiteY18" fmla="*/ 0 h 247650"/>
              <a:gd name="connsiteX0" fmla="*/ 0 w 6538913"/>
              <a:gd name="connsiteY0" fmla="*/ 247650 h 247650"/>
              <a:gd name="connsiteX1" fmla="*/ 0 w 6538913"/>
              <a:gd name="connsiteY1" fmla="*/ 223838 h 247650"/>
              <a:gd name="connsiteX2" fmla="*/ 290513 w 6538913"/>
              <a:gd name="connsiteY2" fmla="*/ 226219 h 247650"/>
              <a:gd name="connsiteX3" fmla="*/ 290513 w 6538913"/>
              <a:gd name="connsiteY3" fmla="*/ 195263 h 247650"/>
              <a:gd name="connsiteX4" fmla="*/ 1243013 w 6538913"/>
              <a:gd name="connsiteY4" fmla="*/ 195263 h 247650"/>
              <a:gd name="connsiteX5" fmla="*/ 1243013 w 6538913"/>
              <a:gd name="connsiteY5" fmla="*/ 171450 h 247650"/>
              <a:gd name="connsiteX6" fmla="*/ 1471613 w 6538913"/>
              <a:gd name="connsiteY6" fmla="*/ 171450 h 247650"/>
              <a:gd name="connsiteX7" fmla="*/ 1471613 w 6538913"/>
              <a:gd name="connsiteY7" fmla="*/ 138113 h 247650"/>
              <a:gd name="connsiteX8" fmla="*/ 1757363 w 6538913"/>
              <a:gd name="connsiteY8" fmla="*/ 138113 h 247650"/>
              <a:gd name="connsiteX9" fmla="*/ 1757363 w 6538913"/>
              <a:gd name="connsiteY9" fmla="*/ 114300 h 247650"/>
              <a:gd name="connsiteX10" fmla="*/ 2219325 w 6538913"/>
              <a:gd name="connsiteY10" fmla="*/ 114300 h 247650"/>
              <a:gd name="connsiteX11" fmla="*/ 2219325 w 6538913"/>
              <a:gd name="connsiteY11" fmla="*/ 85725 h 247650"/>
              <a:gd name="connsiteX12" fmla="*/ 3800475 w 6538913"/>
              <a:gd name="connsiteY12" fmla="*/ 85725 h 247650"/>
              <a:gd name="connsiteX13" fmla="*/ 3800475 w 6538913"/>
              <a:gd name="connsiteY13" fmla="*/ 52388 h 247650"/>
              <a:gd name="connsiteX14" fmla="*/ 3843338 w 6538913"/>
              <a:gd name="connsiteY14" fmla="*/ 52388 h 247650"/>
              <a:gd name="connsiteX15" fmla="*/ 3843338 w 6538913"/>
              <a:gd name="connsiteY15" fmla="*/ 28575 h 247650"/>
              <a:gd name="connsiteX16" fmla="*/ 5838825 w 6538913"/>
              <a:gd name="connsiteY16" fmla="*/ 28575 h 247650"/>
              <a:gd name="connsiteX17" fmla="*/ 5838825 w 6538913"/>
              <a:gd name="connsiteY17" fmla="*/ 0 h 247650"/>
              <a:gd name="connsiteX18" fmla="*/ 6538913 w 6538913"/>
              <a:gd name="connsiteY18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38913" h="247650">
                <a:moveTo>
                  <a:pt x="0" y="247650"/>
                </a:moveTo>
                <a:lnTo>
                  <a:pt x="0" y="223838"/>
                </a:lnTo>
                <a:lnTo>
                  <a:pt x="290513" y="226219"/>
                </a:lnTo>
                <a:lnTo>
                  <a:pt x="290513" y="195263"/>
                </a:lnTo>
                <a:lnTo>
                  <a:pt x="1243013" y="195263"/>
                </a:lnTo>
                <a:lnTo>
                  <a:pt x="1243013" y="171450"/>
                </a:lnTo>
                <a:lnTo>
                  <a:pt x="1471613" y="171450"/>
                </a:lnTo>
                <a:lnTo>
                  <a:pt x="1471613" y="138113"/>
                </a:lnTo>
                <a:lnTo>
                  <a:pt x="1757363" y="138113"/>
                </a:lnTo>
                <a:lnTo>
                  <a:pt x="1757363" y="114300"/>
                </a:lnTo>
                <a:lnTo>
                  <a:pt x="2219325" y="114300"/>
                </a:lnTo>
                <a:lnTo>
                  <a:pt x="2219325" y="85725"/>
                </a:lnTo>
                <a:lnTo>
                  <a:pt x="3800475" y="85725"/>
                </a:lnTo>
                <a:lnTo>
                  <a:pt x="3800475" y="52388"/>
                </a:lnTo>
                <a:lnTo>
                  <a:pt x="3843338" y="52388"/>
                </a:lnTo>
                <a:lnTo>
                  <a:pt x="3843338" y="28575"/>
                </a:lnTo>
                <a:lnTo>
                  <a:pt x="5838825" y="28575"/>
                </a:lnTo>
                <a:lnTo>
                  <a:pt x="5838825" y="0"/>
                </a:lnTo>
                <a:lnTo>
                  <a:pt x="6538913" y="0"/>
                </a:lnTo>
              </a:path>
            </a:pathLst>
          </a:custGeom>
          <a:noFill/>
          <a:ln w="28575" cap="flat" cmpd="sng" algn="ctr">
            <a:solidFill>
              <a:srgbClr val="00B5E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2E4B"/>
              </a:solidFill>
              <a:latin typeface="Arial" pitchFamily="34" charset="0"/>
            </a:endParaRPr>
          </a:p>
        </p:txBody>
      </p:sp>
      <p:sp>
        <p:nvSpPr>
          <p:cNvPr id="107" name="Text Box 45"/>
          <p:cNvSpPr txBox="1">
            <a:spLocks noChangeArrowheads="1"/>
          </p:cNvSpPr>
          <p:nvPr/>
        </p:nvSpPr>
        <p:spPr bwMode="auto">
          <a:xfrm>
            <a:off x="7821684" y="4904405"/>
            <a:ext cx="328039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2E4B"/>
                </a:solidFill>
                <a:ea typeface="ＭＳ Ｐゴシック" pitchFamily="34" charset="-128"/>
              </a:rPr>
              <a:t>5</a:t>
            </a:r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auto">
          <a:xfrm>
            <a:off x="303057" y="155575"/>
            <a:ext cx="8615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RESOLUTE All Comers-RCT</a:t>
            </a:r>
            <a:r>
              <a:rPr kumimoji="0" lang="en-US" sz="3600" b="1" i="0" u="none" strike="noStrike" kern="0" cap="none" spc="0" normalizeH="0" noProof="0" smtClean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5 Years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0537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 eaLnBrk="0" hangingPunct="0"/>
            <a:r>
              <a:rPr lang="en-US" sz="2000" kern="0" smtClean="0">
                <a:solidFill>
                  <a:srgbClr val="053763"/>
                </a:solidFill>
                <a:latin typeface="+mj-lt"/>
                <a:ea typeface="+mj-ea"/>
                <a:cs typeface="+mj-cs"/>
              </a:rPr>
              <a:t>Stent Thrombosis - Definite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1352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ild 76" descr="Bildschirmfoto 2015-10-11 um 16.24.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56" y="187594"/>
            <a:ext cx="6946504" cy="1673914"/>
          </a:xfrm>
          <a:prstGeom prst="rect">
            <a:avLst/>
          </a:prstGeom>
        </p:spPr>
      </p:pic>
      <p:pic>
        <p:nvPicPr>
          <p:cNvPr id="82" name="Bild 81" descr="Bildschirmfoto 2015-10-11 um 16.24.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8" y="1921909"/>
            <a:ext cx="4194143" cy="3337783"/>
          </a:xfrm>
          <a:prstGeom prst="rect">
            <a:avLst/>
          </a:prstGeom>
        </p:spPr>
      </p:pic>
      <p:pic>
        <p:nvPicPr>
          <p:cNvPr id="83" name="Bild 82" descr="Bildschirmfoto 2015-10-11 um 16.25.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06" y="2089910"/>
            <a:ext cx="4800194" cy="2895117"/>
          </a:xfrm>
          <a:prstGeom prst="rect">
            <a:avLst/>
          </a:prstGeom>
        </p:spPr>
      </p:pic>
      <p:sp>
        <p:nvSpPr>
          <p:cNvPr id="87" name="Textfeld 86"/>
          <p:cNvSpPr txBox="1"/>
          <p:nvPr/>
        </p:nvSpPr>
        <p:spPr>
          <a:xfrm>
            <a:off x="3016134" y="6031867"/>
            <a:ext cx="3709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0">
                <a:solidFill>
                  <a:srgbClr val="002E4B"/>
                </a:solidFill>
              </a:rPr>
              <a:t>Eurointervention 10: 1276-1279 (2015)</a:t>
            </a:r>
          </a:p>
        </p:txBody>
      </p:sp>
      <p:pic>
        <p:nvPicPr>
          <p:cNvPr id="78" name="Bild 77" descr="Bildschirmfoto 2015-10-11 um 16.24.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02" y="5296117"/>
            <a:ext cx="8494539" cy="704929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50268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43" name="Rechthoek 42"/>
          <p:cNvSpPr/>
          <p:nvPr/>
        </p:nvSpPr>
        <p:spPr bwMode="auto">
          <a:xfrm>
            <a:off x="2495550" y="1640926"/>
            <a:ext cx="6580188" cy="4707998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TWENTE-I 5y and TWENTE-II 3y</a:t>
            </a:r>
          </a:p>
        </p:txBody>
      </p:sp>
      <p:sp>
        <p:nvSpPr>
          <p:cNvPr id="62" name="Rechthoek 61"/>
          <p:cNvSpPr/>
          <p:nvPr/>
        </p:nvSpPr>
        <p:spPr bwMode="auto">
          <a:xfrm>
            <a:off x="17464" y="2835830"/>
            <a:ext cx="4141861" cy="3564969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640439" y="5186823"/>
            <a:ext cx="3776552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TWENTE  trial:  5-year follow-up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endParaRPr lang="nl-NL" sz="900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Primary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Outcome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von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Birgelen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J 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Am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Coll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Cardiol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2012; 59: 1350–61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2-Year Follow-up    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Tandjung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al.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 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Am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Coll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Cardiol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2014; 61: 2406–16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3-Year Follow-up    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Löwik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al.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i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EuroIntervention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2015; 10: 1276–9</a:t>
            </a:r>
          </a:p>
        </p:txBody>
      </p:sp>
      <p:grpSp>
        <p:nvGrpSpPr>
          <p:cNvPr id="2" name="Groeperen 66"/>
          <p:cNvGrpSpPr>
            <a:grpSpLocks noChangeAspect="1"/>
          </p:cNvGrpSpPr>
          <p:nvPr/>
        </p:nvGrpSpPr>
        <p:grpSpPr>
          <a:xfrm>
            <a:off x="686735" y="2790711"/>
            <a:ext cx="3478536" cy="2286352"/>
            <a:chOff x="5324948" y="1206753"/>
            <a:chExt cx="3466659" cy="2278546"/>
          </a:xfrm>
        </p:grpSpPr>
        <p:pic>
          <p:nvPicPr>
            <p:cNvPr id="71" name="Afbeelding 3" descr="KM_TVF_v4.tif"/>
            <p:cNvPicPr>
              <a:picLocks noChangeAspect="1"/>
            </p:cNvPicPr>
            <p:nvPr/>
          </p:nvPicPr>
          <p:blipFill>
            <a:blip r:embed="rId3"/>
            <a:srcRect l="12077" t="1817" b="11508"/>
            <a:stretch>
              <a:fillRect/>
            </a:stretch>
          </p:blipFill>
          <p:spPr>
            <a:xfrm>
              <a:off x="5324948" y="1206753"/>
              <a:ext cx="3441287" cy="225470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" name="Groeperen 50"/>
            <p:cNvGrpSpPr>
              <a:grpSpLocks noChangeAspect="1"/>
            </p:cNvGrpSpPr>
            <p:nvPr/>
          </p:nvGrpSpPr>
          <p:grpSpPr>
            <a:xfrm>
              <a:off x="5328073" y="1659107"/>
              <a:ext cx="3463537" cy="1826180"/>
              <a:chOff x="1498651" y="2502989"/>
              <a:chExt cx="6239658" cy="3289928"/>
            </a:xfrm>
          </p:grpSpPr>
          <p:sp>
            <p:nvSpPr>
              <p:cNvPr id="99" name="Rechthoek 98"/>
              <p:cNvSpPr/>
              <p:nvPr/>
            </p:nvSpPr>
            <p:spPr>
              <a:xfrm>
                <a:off x="1498651" y="5534977"/>
                <a:ext cx="1459328" cy="21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b="0" i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eperen 9"/>
              <p:cNvGrpSpPr>
                <a:grpSpLocks noChangeAspect="1"/>
              </p:cNvGrpSpPr>
              <p:nvPr/>
            </p:nvGrpSpPr>
            <p:grpSpPr bwMode="auto">
              <a:xfrm>
                <a:off x="2428814" y="2502989"/>
                <a:ext cx="722891" cy="722139"/>
                <a:chOff x="7480926" y="476672"/>
                <a:chExt cx="1477153" cy="1475232"/>
              </a:xfrm>
              <a:effectLst/>
            </p:grpSpPr>
            <p:sp>
              <p:nvSpPr>
                <p:cNvPr id="106" name="Ovaal 1"/>
                <p:cNvSpPr>
                  <a:spLocks noChangeArrowheads="1"/>
                </p:cNvSpPr>
                <p:nvPr/>
              </p:nvSpPr>
              <p:spPr bwMode="auto">
                <a:xfrm>
                  <a:off x="7480926" y="476672"/>
                  <a:ext cx="1477153" cy="1475232"/>
                </a:xfrm>
                <a:prstGeom prst="ellipse">
                  <a:avLst/>
                </a:prstGeom>
                <a:solidFill>
                  <a:srgbClr val="7B0000"/>
                </a:solidFill>
                <a:ln w="12700" cmpd="sng">
                  <a:solidFill>
                    <a:srgbClr val="3C000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  <a:bevelB w="165100" prst="coolSlant"/>
                </a:sp3d>
              </p:spPr>
              <p:txBody>
                <a:bodyPr/>
                <a:lstStyle/>
                <a:p>
                  <a:pPr defTabSz="457200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kern="0">
                    <a:solidFill>
                      <a:sysClr val="windowText" lastClr="000000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Calibri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107" name="Afbeelding 106" descr="twente paard rood plus text.gi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alphaModFix/>
                  <a:duotone>
                    <a:srgbClr val="FFFFFF">
                      <a:shade val="45000"/>
                      <a:satMod val="135000"/>
                    </a:srgbClr>
                    <a:prstClr val="white"/>
                  </a:duotone>
                  <a:lum bright="30000" contrast="100000"/>
                </a:blip>
                <a:srcRect l="66" t="2" r="54" b="-3426"/>
                <a:stretch/>
              </p:blipFill>
              <p:spPr>
                <a:xfrm>
                  <a:off x="7719096" y="539838"/>
                  <a:ext cx="1021383" cy="1273628"/>
                </a:xfrm>
                <a:prstGeom prst="rect">
                  <a:avLst/>
                </a:prstGeom>
                <a:ln w="22225">
                  <a:noFill/>
                </a:ln>
                <a:effectLst/>
              </p:spPr>
            </p:pic>
          </p:grpSp>
          <p:sp>
            <p:nvSpPr>
              <p:cNvPr id="104" name="Rectangle 317"/>
              <p:cNvSpPr/>
              <p:nvPr/>
            </p:nvSpPr>
            <p:spPr bwMode="auto">
              <a:xfrm>
                <a:off x="3750517" y="5496119"/>
                <a:ext cx="1704511" cy="21329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800" b="0" i="0" kern="0" dirty="0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Follow-up (</a:t>
                </a:r>
                <a:r>
                  <a:rPr lang="nl-NL" sz="800" b="0" i="0" kern="0" dirty="0" err="1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days</a:t>
                </a:r>
                <a:r>
                  <a:rPr lang="nl-NL" sz="800" b="0" i="0" kern="0" dirty="0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)</a:t>
                </a:r>
              </a:p>
            </p:txBody>
          </p:sp>
          <p:sp>
            <p:nvSpPr>
              <p:cNvPr id="105" name="Tekstvak 104"/>
              <p:cNvSpPr txBox="1"/>
              <p:nvPr/>
            </p:nvSpPr>
            <p:spPr>
              <a:xfrm>
                <a:off x="6120601" y="5487960"/>
                <a:ext cx="1617708" cy="304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500" b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 </a:t>
                </a:r>
                <a:r>
                  <a:rPr lang="nl-NL" sz="500" b="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von</a:t>
                </a:r>
                <a:r>
                  <a:rPr lang="nl-NL" sz="500" b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nl-NL" sz="500" b="0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Birgelen</a:t>
                </a:r>
                <a:r>
                  <a:rPr lang="nl-NL" sz="5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, TCT 2015</a:t>
                </a:r>
              </a:p>
            </p:txBody>
          </p:sp>
        </p:grpSp>
      </p:grpSp>
      <p:sp>
        <p:nvSpPr>
          <p:cNvPr id="108" name="Tekstvak 107"/>
          <p:cNvSpPr txBox="1"/>
          <p:nvPr/>
        </p:nvSpPr>
        <p:spPr>
          <a:xfrm>
            <a:off x="5022051" y="5183492"/>
            <a:ext cx="3917717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DUTCH PEERS  (TWENTE II) trial:  3-year follow-up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endParaRPr lang="nl-NL" sz="1400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Primary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Outcome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von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Birgelen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Lancet  2014; 383: 413–23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2-Year Follow-up   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Sen  </a:t>
            </a:r>
            <a:r>
              <a:rPr lang="nl-NL" sz="9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al.</a:t>
            </a:r>
            <a:r>
              <a:rPr lang="nl-NL" sz="9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J Am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Coll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Cardiol</a:t>
            </a: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nl-NL" sz="900" b="0" i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Intv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2015; 8: 889–99</a:t>
            </a:r>
          </a:p>
          <a:p>
            <a:pPr marL="342900" indent="-342900">
              <a:lnSpc>
                <a:spcPts val="900"/>
              </a:lnSpc>
              <a:spcAft>
                <a:spcPts val="300"/>
              </a:spcAft>
            </a:pPr>
            <a:r>
              <a:rPr lang="nl-NL" sz="900" b="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3-Year Follow-up    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van der Heijden  </a:t>
            </a:r>
            <a:r>
              <a:rPr lang="nl-NL" sz="9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et </a:t>
            </a:r>
            <a:r>
              <a:rPr lang="nl-NL" sz="900" b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al.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</a:t>
            </a:r>
            <a:r>
              <a:rPr lang="nl-NL" sz="900" b="0" i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EuroIntervention</a:t>
            </a:r>
            <a:r>
              <a:rPr lang="nl-NL" sz="900" b="0" i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– </a:t>
            </a:r>
            <a:r>
              <a:rPr lang="nl-NL" sz="9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</a:t>
            </a:r>
            <a:r>
              <a:rPr lang="nl-NL" sz="900" b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press</a:t>
            </a:r>
            <a:endParaRPr lang="nl-NL" sz="9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5" name="Groeperen 108"/>
          <p:cNvGrpSpPr/>
          <p:nvPr/>
        </p:nvGrpSpPr>
        <p:grpSpPr>
          <a:xfrm>
            <a:off x="5067466" y="2783454"/>
            <a:ext cx="3488273" cy="2310735"/>
            <a:chOff x="5323341" y="4065183"/>
            <a:chExt cx="3488273" cy="2310735"/>
          </a:xfrm>
          <a:effectLst/>
        </p:grpSpPr>
        <p:grpSp>
          <p:nvGrpSpPr>
            <p:cNvPr id="6" name="Groeperen 78"/>
            <p:cNvGrpSpPr/>
            <p:nvPr/>
          </p:nvGrpSpPr>
          <p:grpSpPr>
            <a:xfrm>
              <a:off x="5323341" y="4065183"/>
              <a:ext cx="3488273" cy="2310735"/>
              <a:chOff x="5316206" y="4135033"/>
              <a:chExt cx="3488273" cy="2310735"/>
            </a:xfrm>
          </p:grpSpPr>
          <p:pic>
            <p:nvPicPr>
              <p:cNvPr id="114" name="Afbeelding 113" descr="U:\Onderzoek\DUTCH PEERS\Main paper 3 jaar\Manuscript 3-Year Results\Figure 1 - final.tif"/>
              <p:cNvPicPr>
                <a:picLocks noChangeAspect="1"/>
              </p:cNvPicPr>
              <p:nvPr/>
            </p:nvPicPr>
            <p:blipFill>
              <a:blip r:embed="rId5" cstate="print"/>
              <a:srcRect l="5916" r="48750" b="55745"/>
              <a:stretch>
                <a:fillRect/>
              </a:stretch>
            </p:blipFill>
            <p:spPr bwMode="auto">
              <a:xfrm>
                <a:off x="5316206" y="4135237"/>
                <a:ext cx="3448634" cy="22863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  <a:effectLst/>
            </p:spPr>
          </p:pic>
          <p:sp>
            <p:nvSpPr>
              <p:cNvPr id="115" name="Rectangle 317"/>
              <p:cNvSpPr/>
              <p:nvPr/>
            </p:nvSpPr>
            <p:spPr bwMode="auto">
              <a:xfrm>
                <a:off x="6654349" y="6283372"/>
                <a:ext cx="946147" cy="11839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800" b="0" i="0" kern="0" dirty="0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Follow-up (</a:t>
                </a:r>
                <a:r>
                  <a:rPr lang="nl-NL" sz="800" b="0" i="0" kern="0" dirty="0" err="1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days</a:t>
                </a:r>
                <a:r>
                  <a:rPr lang="nl-NL" sz="800" b="0" i="0" kern="0" dirty="0">
                    <a:solidFill>
                      <a:srgbClr val="1F497D">
                        <a:lumMod val="50000"/>
                      </a:srgbClr>
                    </a:solidFill>
                    <a:latin typeface="Calibri" pitchFamily="34" charset="0"/>
                    <a:ea typeface="+mn-ea"/>
                    <a:cs typeface="Calibri" pitchFamily="34" charset="0"/>
                  </a:rPr>
                  <a:t>)</a:t>
                </a:r>
              </a:p>
            </p:txBody>
          </p:sp>
          <p:sp>
            <p:nvSpPr>
              <p:cNvPr id="116" name="Tekstvak 115"/>
              <p:cNvSpPr txBox="1"/>
              <p:nvPr/>
            </p:nvSpPr>
            <p:spPr>
              <a:xfrm>
                <a:off x="7488520" y="6276491"/>
                <a:ext cx="131595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500" b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van der Heijden, </a:t>
                </a:r>
                <a:r>
                  <a:rPr lang="nl-NL" sz="500" b="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EuroIntervention</a:t>
                </a:r>
                <a:r>
                  <a:rPr lang="nl-NL" sz="500" b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, in </a:t>
                </a:r>
                <a:r>
                  <a:rPr lang="nl-NL" sz="500" b="0" dirty="0" err="1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press</a:t>
                </a:r>
                <a:endParaRPr lang="nl-NL" sz="500" b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hthoek 116"/>
              <p:cNvSpPr/>
              <p:nvPr/>
            </p:nvSpPr>
            <p:spPr>
              <a:xfrm>
                <a:off x="5323342" y="6270672"/>
                <a:ext cx="286848" cy="130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b="0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Rechthoek 117"/>
              <p:cNvSpPr/>
              <p:nvPr/>
            </p:nvSpPr>
            <p:spPr>
              <a:xfrm>
                <a:off x="5601428" y="4135033"/>
                <a:ext cx="963920" cy="112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b="0" i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eperen 44"/>
            <p:cNvGrpSpPr/>
            <p:nvPr/>
          </p:nvGrpSpPr>
          <p:grpSpPr>
            <a:xfrm>
              <a:off x="5872835" y="4562947"/>
              <a:ext cx="401654" cy="413715"/>
              <a:chOff x="3276600" y="1981200"/>
              <a:chExt cx="722891" cy="722139"/>
            </a:xfrm>
          </p:grpSpPr>
          <p:sp>
            <p:nvSpPr>
              <p:cNvPr id="112" name="Ovaal 1"/>
              <p:cNvSpPr>
                <a:spLocks noChangeArrowheads="1"/>
              </p:cNvSpPr>
              <p:nvPr/>
            </p:nvSpPr>
            <p:spPr bwMode="auto">
              <a:xfrm>
                <a:off x="3276600" y="1981200"/>
                <a:ext cx="722891" cy="722139"/>
              </a:xfrm>
              <a:prstGeom prst="ellipse">
                <a:avLst/>
              </a:prstGeom>
              <a:solidFill>
                <a:srgbClr val="7B0000"/>
              </a:solidFill>
              <a:ln w="12700" cmpd="sng">
                <a:solidFill>
                  <a:srgbClr val="3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b="0" i="0" kern="0">
                  <a:solidFill>
                    <a:sysClr val="windowText" lastClr="00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Calibri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13" name="Afbeelding 112" descr="Dutch Peers bright-white, with text.png"/>
              <p:cNvPicPr>
                <a:picLocks noChangeAspect="1"/>
              </p:cNvPicPr>
              <p:nvPr/>
            </p:nvPicPr>
            <p:blipFill>
              <a:blip r:embed="rId6" cstate="print">
                <a:lum bright="89000"/>
              </a:blip>
              <a:stretch>
                <a:fillRect/>
              </a:stretch>
            </p:blipFill>
            <p:spPr>
              <a:xfrm>
                <a:off x="3448049" y="2053167"/>
                <a:ext cx="403860" cy="556260"/>
              </a:xfrm>
              <a:prstGeom prst="rect">
                <a:avLst/>
              </a:prstGeom>
            </p:spPr>
          </p:pic>
        </p:grpSp>
      </p:grpSp>
      <p:sp>
        <p:nvSpPr>
          <p:cNvPr id="119" name="Ovaal 118"/>
          <p:cNvSpPr/>
          <p:nvPr/>
        </p:nvSpPr>
        <p:spPr>
          <a:xfrm>
            <a:off x="8178247" y="2988620"/>
            <a:ext cx="326571" cy="32657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b="0" i="0">
              <a:solidFill>
                <a:prstClr val="white"/>
              </a:solidFill>
            </a:endParaRPr>
          </a:p>
        </p:txBody>
      </p:sp>
      <p:sp>
        <p:nvSpPr>
          <p:cNvPr id="120" name="Ovaal 119"/>
          <p:cNvSpPr/>
          <p:nvPr/>
        </p:nvSpPr>
        <p:spPr>
          <a:xfrm>
            <a:off x="3699127" y="2925183"/>
            <a:ext cx="426294" cy="426294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b="0" i="0">
              <a:solidFill>
                <a:prstClr val="white"/>
              </a:solidFill>
            </a:endParaRPr>
          </a:p>
        </p:txBody>
      </p:sp>
      <p:sp>
        <p:nvSpPr>
          <p:cNvPr id="122" name="Rechthoek 121"/>
          <p:cNvSpPr/>
          <p:nvPr/>
        </p:nvSpPr>
        <p:spPr>
          <a:xfrm>
            <a:off x="5148814" y="1344349"/>
            <a:ext cx="3276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234C"/>
              </a:buClr>
            </a:pPr>
            <a:r>
              <a:rPr lang="en-US" i="0" dirty="0" smtClean="0">
                <a:solidFill>
                  <a:srgbClr val="9FD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Durable Polymer </a:t>
            </a:r>
          </a:p>
          <a:p>
            <a:pPr eaLnBrk="0" hangingPunct="0">
              <a:buClr>
                <a:srgbClr val="00234C"/>
              </a:buClr>
            </a:pPr>
            <a:r>
              <a:rPr lang="en-US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Resolute Integrity </a:t>
            </a:r>
          </a:p>
          <a:p>
            <a:pPr eaLnBrk="0" hangingPunct="0">
              <a:buClr>
                <a:srgbClr val="00234C"/>
              </a:buClr>
            </a:pPr>
            <a:r>
              <a:rPr lang="en-US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CoCr</a:t>
            </a:r>
            <a:r>
              <a:rPr lang="en-US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en-US" i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zotarolimus</a:t>
            </a:r>
            <a:r>
              <a:rPr lang="en-US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-eluting stent</a:t>
            </a:r>
            <a:endParaRPr lang="en-US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1012585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</p:txBody>
      </p:sp>
      <p:sp>
        <p:nvSpPr>
          <p:cNvPr id="4" name="Doppelte Welle 3"/>
          <p:cNvSpPr/>
          <p:nvPr/>
        </p:nvSpPr>
        <p:spPr bwMode="auto">
          <a:xfrm>
            <a:off x="445884" y="3674713"/>
            <a:ext cx="8317116" cy="1820923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Was the Resolute the right DES to be used as the reference stent – or would it have been more appropriate to have chosen the Xience for reference 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YES !</a:t>
            </a:r>
            <a:endParaRPr kumimoji="0" lang="de-DE" sz="2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1012585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</p:txBody>
      </p:sp>
      <p:sp>
        <p:nvSpPr>
          <p:cNvPr id="4" name="Doppelte Welle 3"/>
          <p:cNvSpPr/>
          <p:nvPr/>
        </p:nvSpPr>
        <p:spPr bwMode="auto">
          <a:xfrm>
            <a:off x="445884" y="3674714"/>
            <a:ext cx="8190116" cy="793378"/>
          </a:xfrm>
          <a:prstGeom prst="doubleWave">
            <a:avLst>
              <a:gd name="adj1" fmla="val 6250"/>
              <a:gd name="adj2" fmla="val 5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Were the results of BIONICS</a:t>
            </a:r>
            <a:r>
              <a:rPr kumimoji="0" lang="de-DE" sz="2000" b="1" i="1" u="none" strike="noStrike" cap="none" normalizeH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 unexptected ?</a:t>
            </a:r>
            <a:endParaRPr kumimoji="0" lang="de-DE" sz="20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21013"/>
            <a:ext cx="8185150" cy="889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Pieter C. Smits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On behalf of all NIREUS investigators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762001" y="533400"/>
            <a:ext cx="7785100" cy="2133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Primary endpoint results from the NIREUS </a:t>
            </a:r>
            <a:r>
              <a:rPr lang="en-US" sz="3200" b="1" dirty="0" smtClean="0">
                <a:solidFill>
                  <a:srgbClr val="000090"/>
                </a:solidFill>
              </a:rPr>
              <a:t>trial </a:t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smtClean="0">
                <a:solidFill>
                  <a:srgbClr val="000090"/>
                </a:solidFill>
              </a:rPr>
              <a:t>A </a:t>
            </a:r>
            <a:r>
              <a:rPr lang="en-US" sz="3200" b="1" dirty="0">
                <a:solidFill>
                  <a:srgbClr val="000090"/>
                </a:solidFill>
              </a:rPr>
              <a:t>prospective </a:t>
            </a:r>
            <a:r>
              <a:rPr lang="en-US" sz="3200" b="1" dirty="0" err="1">
                <a:solidFill>
                  <a:srgbClr val="000090"/>
                </a:solidFill>
              </a:rPr>
              <a:t>randomised</a:t>
            </a:r>
            <a:r>
              <a:rPr lang="en-US" sz="3200" b="1" dirty="0">
                <a:solidFill>
                  <a:srgbClr val="000090"/>
                </a:solidFill>
              </a:rPr>
              <a:t> trial comparing the novel </a:t>
            </a:r>
            <a:r>
              <a:rPr lang="en-US" sz="3200" b="1" dirty="0" err="1">
                <a:solidFill>
                  <a:srgbClr val="000090"/>
                </a:solidFill>
              </a:rPr>
              <a:t>ridaforolimus</a:t>
            </a:r>
            <a:r>
              <a:rPr lang="en-US" sz="3200" b="1" dirty="0">
                <a:solidFill>
                  <a:srgbClr val="000090"/>
                </a:solidFill>
              </a:rPr>
              <a:t>-eluting </a:t>
            </a:r>
            <a:r>
              <a:rPr lang="en-US" sz="3200" b="1" dirty="0" err="1">
                <a:solidFill>
                  <a:srgbClr val="000090"/>
                </a:solidFill>
              </a:rPr>
              <a:t>BioNIR</a:t>
            </a:r>
            <a:r>
              <a:rPr lang="en-US" sz="3200" b="1" dirty="0">
                <a:solidFill>
                  <a:srgbClr val="000090"/>
                </a:solidFill>
              </a:rPr>
              <a:t> stent to the </a:t>
            </a:r>
            <a:r>
              <a:rPr lang="en-US" sz="3200" b="1" dirty="0" smtClean="0">
                <a:solidFill>
                  <a:srgbClr val="000090"/>
                </a:solidFill>
              </a:rPr>
              <a:t/>
            </a:r>
            <a:br>
              <a:rPr lang="en-US" sz="3200" b="1" dirty="0" smtClean="0">
                <a:solidFill>
                  <a:srgbClr val="000090"/>
                </a:solidFill>
              </a:rPr>
            </a:br>
            <a:r>
              <a:rPr lang="en-US" sz="3200" b="1" dirty="0" err="1" smtClean="0">
                <a:solidFill>
                  <a:srgbClr val="000090"/>
                </a:solidFill>
              </a:rPr>
              <a:t>zotarolimus</a:t>
            </a:r>
            <a:r>
              <a:rPr lang="en-US" sz="3200" b="1" dirty="0">
                <a:solidFill>
                  <a:srgbClr val="000090"/>
                </a:solidFill>
              </a:rPr>
              <a:t>-eluting Resolute </a:t>
            </a:r>
            <a:r>
              <a:rPr lang="en-US" sz="3200" b="1" dirty="0" smtClean="0">
                <a:solidFill>
                  <a:srgbClr val="000090"/>
                </a:solidFill>
              </a:rPr>
              <a:t>stent</a:t>
            </a:r>
            <a:endParaRPr lang="fr-FR" sz="3200" b="1" dirty="0">
              <a:solidFill>
                <a:srgbClr val="000090"/>
              </a:solidFill>
              <a:latin typeface="Champagne &amp; Limousin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4" y="4254500"/>
            <a:ext cx="2078280" cy="193689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467100" y="4072467"/>
            <a:ext cx="5206999" cy="2318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3C3C3B"/>
                </a:solidFill>
                <a:latin typeface=""/>
              </a:rPr>
              <a:t>In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Greek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mythology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,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Nireus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was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king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of the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island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Syme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and one of the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Achaean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leaders in the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Trojan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War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. </a:t>
            </a:r>
          </a:p>
          <a:p>
            <a:r>
              <a:rPr lang="fr-FR" sz="2000" dirty="0" smtClean="0">
                <a:solidFill>
                  <a:srgbClr val="3C3C3B"/>
                </a:solidFill>
                <a:latin typeface=""/>
              </a:rPr>
              <a:t>He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was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renowned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for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his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outstanding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beauty,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being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described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as the second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most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handsome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man in the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Greek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camp </a:t>
            </a:r>
            <a:r>
              <a:rPr lang="fr-FR" sz="2000" dirty="0" err="1" smtClean="0">
                <a:solidFill>
                  <a:srgbClr val="3C3C3B"/>
                </a:solidFill>
                <a:latin typeface=""/>
              </a:rPr>
              <a:t>after</a:t>
            </a:r>
            <a:r>
              <a:rPr lang="fr-FR" sz="2000" dirty="0" smtClean="0">
                <a:solidFill>
                  <a:srgbClr val="3C3C3B"/>
                </a:solidFill>
                <a:latin typeface=""/>
              </a:rPr>
              <a:t> Achilles</a:t>
            </a:r>
            <a:endParaRPr lang="fr-FR" sz="2000" dirty="0">
              <a:solidFill>
                <a:srgbClr val="3C3C3B"/>
              </a:solidFill>
              <a:latin typeface="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4825"/>
          </a:xfrm>
          <a:prstGeom prst="rect">
            <a:avLst/>
          </a:prstGeom>
        </p:spPr>
      </p:pic>
      <p:pic>
        <p:nvPicPr>
          <p:cNvPr id="4" name="Bild 3" descr="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5" y="80815"/>
            <a:ext cx="2228273" cy="11301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80727" y="646547"/>
            <a:ext cx="1867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/>
              <a:t>6 months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6371" y="108143"/>
            <a:ext cx="6427517" cy="494014"/>
          </a:xfrm>
        </p:spPr>
        <p:txBody>
          <a:bodyPr>
            <a:noAutofit/>
          </a:bodyPr>
          <a:lstStyle/>
          <a:p>
            <a:pPr algn="l"/>
            <a:r>
              <a:rPr lang="fr-FR" sz="4000" dirty="0" smtClean="0">
                <a:solidFill>
                  <a:srgbClr val="000090"/>
                </a:solidFill>
                <a:latin typeface="Arial"/>
                <a:cs typeface="Arial"/>
              </a:rPr>
              <a:t>12</a:t>
            </a:r>
            <a:r>
              <a:rPr lang="fr-FR" sz="4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months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Clinical</a:t>
            </a:r>
            <a:r>
              <a:rPr lang="fr-FR" sz="4000" b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Arial"/>
                <a:cs typeface="Arial"/>
              </a:rPr>
              <a:t>results</a:t>
            </a:r>
            <a:endParaRPr lang="fr-FR" sz="40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948417"/>
              </p:ext>
            </p:extLst>
          </p:nvPr>
        </p:nvGraphicFramePr>
        <p:xfrm>
          <a:off x="414973" y="857960"/>
          <a:ext cx="8480670" cy="524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26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138702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137974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20003"/>
                    </a:ext>
                  </a:extLst>
                </a:gridCol>
                <a:gridCol w="99624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20004"/>
                    </a:ext>
                  </a:extLst>
                </a:gridCol>
              </a:tblGrid>
              <a:tr h="680315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BioNIR</a:t>
                      </a:r>
                      <a:r>
                        <a:rPr lang="en-US" sz="1800" b="1" dirty="0" smtClean="0">
                          <a:latin typeface="+mn-lt"/>
                        </a:rPr>
                        <a:t> (N=201)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Resolute (N=101)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Hazard Ratio [95% CI]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p-value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Target lesion failure (TLF)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3.4% (6)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5.9% (6)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0.50 [0.16 – 1.55]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0.23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Target vessel failure (TVF)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6.8% (13)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7.9%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0.82 [0.34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 – 1.97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0.65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MACE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4.3% (8)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5.9%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6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0.67 [0.23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 – 1.92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0.45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All-cause mortality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1.5%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N/A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1.00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Cardiac death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N/A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1.00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Myocardial Infarction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2.0%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4)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0.67 [0.15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 -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2.97]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0.59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Target vessel MI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2)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0.33 [0.06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 -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1.99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0.23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Ischemia-driven</a:t>
                      </a:r>
                      <a:r>
                        <a:rPr lang="en-US" sz="1800" b="1" baseline="0" dirty="0" smtClean="0"/>
                        <a:t> TLR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2.4%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3.0%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0.68 [0.15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– 3.04]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0.61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09"/>
                  </a:ext>
                </a:extLst>
              </a:tr>
              <a:tr h="3779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Ischemia-driven TVR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4.9% (9)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5.9% (6)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0.77 [0.27 - 2.15]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0.61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10"/>
                  </a:ext>
                </a:extLst>
              </a:tr>
              <a:tr h="68031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Stent Thrombosis (ARC </a:t>
                      </a:r>
                      <a:r>
                        <a:rPr lang="en-US" sz="1800" b="1" dirty="0" err="1" smtClean="0"/>
                        <a:t>def</a:t>
                      </a:r>
                      <a:r>
                        <a:rPr lang="en-US" sz="1800" b="1" dirty="0" smtClean="0"/>
                        <a:t>/</a:t>
                      </a:r>
                      <a:r>
                        <a:rPr lang="en-US" sz="1800" b="1" dirty="0" err="1" smtClean="0"/>
                        <a:t>prob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0.5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1)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0.0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% 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0)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N/A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ourier"/>
                        </a:rPr>
                        <a:t>0.48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" marR="11430" marT="0" marB="0"/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5990" y="6052109"/>
            <a:ext cx="6935344" cy="715581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lang="en-US" sz="1350" b="1" dirty="0"/>
              <a:t>TLF = Composite of cardiac death, target vessel related MI or ischemia-driven TLR</a:t>
            </a:r>
          </a:p>
          <a:p>
            <a:r>
              <a:rPr lang="en-US" sz="1350" b="1" dirty="0"/>
              <a:t>MACE = Composite of cardiac death, any MI or ischemia-driven TLR</a:t>
            </a:r>
          </a:p>
          <a:p>
            <a:r>
              <a:rPr lang="en-US" sz="1350" b="1" dirty="0"/>
              <a:t>TVF = Composite of death, target vessel related MI or ischemia-driven TVR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117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1012585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</p:txBody>
      </p:sp>
      <p:sp>
        <p:nvSpPr>
          <p:cNvPr id="4" name="Doppelte Welle 3"/>
          <p:cNvSpPr/>
          <p:nvPr/>
        </p:nvSpPr>
        <p:spPr bwMode="auto">
          <a:xfrm>
            <a:off x="445884" y="3674713"/>
            <a:ext cx="8317116" cy="1047377"/>
          </a:xfrm>
          <a:prstGeom prst="doubleWave">
            <a:avLst>
              <a:gd name="adj1" fmla="val 6250"/>
              <a:gd name="adj2" fmla="val 5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Were the results of BIONICS</a:t>
            </a:r>
            <a:r>
              <a:rPr kumimoji="0" lang="de-DE" sz="2000" b="1" i="1" u="none" strike="noStrike" cap="none" normalizeH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 unexptected 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 !</a:t>
            </a:r>
            <a:endParaRPr kumimoji="0" lang="de-DE" sz="2800" b="1" i="1" u="none" strike="noStrike" cap="none" normalizeH="0" baseline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205287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2E4B"/>
                </a:solidFill>
              </a:rPr>
              <a:t>Did these studies change my everyday practice ?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205287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Did these studies change my everyday practice ?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Conclusions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1532727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2E4B"/>
                </a:solidFill>
              </a:rPr>
              <a:t>Did these studies change my everyday practice ?</a:t>
            </a:r>
          </a:p>
        </p:txBody>
      </p:sp>
      <p:sp>
        <p:nvSpPr>
          <p:cNvPr id="4" name="Doppelte Welle 3"/>
          <p:cNvSpPr/>
          <p:nvPr/>
        </p:nvSpPr>
        <p:spPr bwMode="auto">
          <a:xfrm>
            <a:off x="468974" y="4148076"/>
            <a:ext cx="8373836" cy="1585223"/>
          </a:xfrm>
          <a:prstGeom prst="doubleWave">
            <a:avLst>
              <a:gd name="adj1" fmla="val 6250"/>
              <a:gd name="adj2" fmla="val 5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NO 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...b</a:t>
            </a:r>
            <a:r>
              <a:rPr kumimoji="0" lang="de-DE" sz="2000" b="1" i="1" u="none" strike="noStrike" cap="none" normalizeH="0" baseline="0" smtClean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rPr>
              <a:t>ecause I am not using DES with biodegradable polymers,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-111" charset="-128"/>
              </a:rPr>
              <a:t>and the Resolute DES is my workhorse anyway</a:t>
            </a:r>
            <a:endParaRPr kumimoji="0" lang="de-DE" sz="2000" b="1" i="1" u="none" strike="noStrike" cap="none" normalizeH="0" smtClean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205287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Did these studies change my everyday practice ?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002E4B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297999"/>
            <a:ext cx="8660959" cy="393954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000" dirty="0"/>
              <a:t>The concept of avoiding durable or even any polymer on DES is intriguing, because many of the late events might possibly be due to polymer-induced late neoatherosclerosis.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000" dirty="0"/>
              <a:t>However, neoatherosclerosis also occurs with bare metal stents.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000" dirty="0"/>
              <a:t>So far, no evidence-based clinical data exist showing superiority of </a:t>
            </a:r>
            <a:r>
              <a:rPr lang="en-GB" sz="2000" dirty="0"/>
              <a:t>biodegradable polymer-based vs. durable polymer-based DES.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GB" sz="2000" dirty="0"/>
              <a:t>Today, even a “protective” effect of some polymers is discussed.</a:t>
            </a:r>
            <a:endParaRPr lang="en-US" sz="2000" dirty="0"/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000" dirty="0"/>
              <a:t>Modern DES with durable polymers are the “gold standard” and hard to beat.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000" dirty="0"/>
              <a:t>Avoiding </a:t>
            </a:r>
            <a:r>
              <a:rPr lang="en-GB" sz="2000" dirty="0"/>
              <a:t>biodegradable polymer-based DES does not put the patients at risk and saves health care costs. </a:t>
            </a:r>
            <a:endParaRPr lang="en-US" sz="2000" dirty="0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2786709" y="1871267"/>
            <a:ext cx="3278627" cy="523220"/>
          </a:xfr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i="1" dirty="0">
                <a:solidFill>
                  <a:srgbClr val="FFC000"/>
                </a:solidFill>
              </a:rPr>
              <a:t>Conclusions: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09452"/>
            <a:ext cx="9104167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Didactic Session: The TCT Late Breaking Trials: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Highlights – and my Interpretations – from: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BIO-RESORT (TWENTE III) and BIONICS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E4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297256" y="2411738"/>
            <a:ext cx="8660959" cy="2052870"/>
          </a:xfrm>
        </p:spPr>
        <p:txBody>
          <a:bodyPr wrap="square">
            <a:spAutoFit/>
          </a:bodyPr>
          <a:lstStyle/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/>
              <a:t>Key data of these studies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Putting these studies into perspective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Did these studies change my everyday practice ?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en-US" sz="2600" dirty="0">
                <a:solidFill>
                  <a:srgbClr val="CCCCCC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86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71912" y="5407861"/>
            <a:ext cx="8800404" cy="10787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r>
              <a:rPr lang="nl-NL" b="1" dirty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Clemens von Birgelen</a:t>
            </a:r>
            <a:r>
              <a:rPr lang="nl-NL" sz="2400" b="1" dirty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MD </a:t>
            </a:r>
            <a:r>
              <a:rPr lang="nl-NL" sz="2400" b="1" dirty="0" err="1" smtClean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endParaRPr lang="nl-NL" sz="2400" b="1" dirty="0" smtClean="0">
              <a:solidFill>
                <a:srgbClr val="10204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endParaRPr lang="nl-NL" sz="706" b="1" dirty="0" smtClean="0">
              <a:solidFill>
                <a:srgbClr val="10204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r>
              <a:rPr lang="nl-NL" sz="1946" b="1" i="1" dirty="0" smtClean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Thoraxcentrum Twente, MST, Enschede, the </a:t>
            </a:r>
            <a:r>
              <a:rPr lang="nl-NL" sz="1946" b="1" i="1" dirty="0" err="1" smtClean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Netherlands</a:t>
            </a:r>
            <a:endParaRPr lang="nl-NL" sz="1946" b="1" i="1" dirty="0" smtClean="0">
              <a:solidFill>
                <a:srgbClr val="10204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80340" algn="l"/>
                <a:tab pos="449580" algn="l"/>
              </a:tabLst>
            </a:pPr>
            <a:r>
              <a:rPr lang="nl-NL" sz="1946" b="1" i="1" dirty="0" err="1" smtClean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nl-NL" sz="1946" b="1" i="1" dirty="0" smtClean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46" b="1" i="1" dirty="0" err="1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behalf</a:t>
            </a:r>
            <a:r>
              <a:rPr lang="nl-NL" sz="1946" b="1" i="1" dirty="0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of the BIO-RESORT </a:t>
            </a:r>
            <a:r>
              <a:rPr lang="nl-NL" sz="1946" b="1" i="1" dirty="0" err="1">
                <a:solidFill>
                  <a:srgbClr val="10204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Investigators</a:t>
            </a:r>
            <a:endParaRPr lang="nl-NL" sz="1946" b="1" i="1" dirty="0">
              <a:solidFill>
                <a:srgbClr val="10204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Afbeelding 11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9859" r="25152"/>
          <a:stretch/>
        </p:blipFill>
        <p:spPr bwMode="auto">
          <a:xfrm>
            <a:off x="3805525" y="3192947"/>
            <a:ext cx="1564640" cy="315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</a:ext>
          </a:extLst>
        </p:spPr>
      </p:pic>
      <p:pic>
        <p:nvPicPr>
          <p:cNvPr id="6" name="Afbeelding 5" descr="MST Thorax Centrum Twente.jpeg"/>
          <p:cNvPicPr>
            <a:picLocks noChangeAspect="1"/>
          </p:cNvPicPr>
          <p:nvPr/>
        </p:nvPicPr>
        <p:blipFill>
          <a:blip r:embed="rId3"/>
          <a:srcRect t="17541"/>
          <a:stretch>
            <a:fillRect/>
          </a:stretch>
        </p:blipFill>
        <p:spPr>
          <a:xfrm>
            <a:off x="43254" y="33173"/>
            <a:ext cx="1868638" cy="4315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Afbeelding 6" descr="image001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038" y="53994"/>
            <a:ext cx="520274" cy="52027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1684" y="305455"/>
            <a:ext cx="8800632" cy="367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457200" fontAlgn="auto">
              <a:spcAft>
                <a:spcPts val="0"/>
              </a:spcAft>
              <a:defRPr/>
            </a:pPr>
            <a:r>
              <a:rPr lang="en-GB" sz="44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BIO-RESORT  </a:t>
            </a:r>
            <a:r>
              <a:rPr lang="en-GB" sz="3778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(TWENTE III):</a:t>
            </a:r>
            <a:r>
              <a:rPr lang="en-GB" sz="44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44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111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1111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1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11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0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A prospective, randomized, three-arm trial comparing two different biodegradable polymer-based drug-eluting stents and a durable polymer-based drug-eluting stent in </a:t>
            </a:r>
            <a:br>
              <a:rPr lang="en-GB" sz="30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300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all-comers with coronary artery disease </a:t>
            </a:r>
            <a:r>
              <a:rPr lang="en-GB" sz="3000" b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GB" sz="3000" b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900" b="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nl-NL" sz="2900" b="0" i="0" dirty="0">
                <a:solidFill>
                  <a:srgbClr val="1F497D">
                    <a:lumMod val="50000"/>
                  </a:srgbClr>
                </a:solidFill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900" b="0" i="0" dirty="0">
              <a:solidFill>
                <a:srgbClr val="1F497D">
                  <a:lumMod val="5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2359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73" name="Rechthoek 72"/>
          <p:cNvSpPr/>
          <p:nvPr/>
        </p:nvSpPr>
        <p:spPr bwMode="auto">
          <a:xfrm>
            <a:off x="168275" y="2737361"/>
            <a:ext cx="8826500" cy="1797050"/>
          </a:xfrm>
          <a:prstGeom prst="rect">
            <a:avLst/>
          </a:prstGeom>
          <a:solidFill>
            <a:srgbClr val="4F6D84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75" name="Rechthoek 44"/>
          <p:cNvSpPr>
            <a:spLocks noChangeArrowheads="1"/>
          </p:cNvSpPr>
          <p:nvPr/>
        </p:nvSpPr>
        <p:spPr bwMode="auto">
          <a:xfrm>
            <a:off x="142875" y="1911861"/>
            <a:ext cx="8869363" cy="747713"/>
          </a:xfrm>
          <a:prstGeom prst="rect">
            <a:avLst/>
          </a:prstGeom>
          <a:solidFill>
            <a:srgbClr val="F1FAFF"/>
          </a:solidFill>
          <a:ln w="12700">
            <a:solidFill>
              <a:srgbClr val="00234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graphicFrame>
        <p:nvGraphicFramePr>
          <p:cNvPr id="76" name="Group 22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4305691"/>
              </p:ext>
            </p:extLst>
          </p:nvPr>
        </p:nvGraphicFramePr>
        <p:xfrm>
          <a:off x="224244" y="1926609"/>
          <a:ext cx="8694740" cy="710180"/>
        </p:xfrm>
        <a:graphic>
          <a:graphicData uri="http://schemas.openxmlformats.org/drawingml/2006/table">
            <a:tbl>
              <a:tblPr>
                <a:effectLst>
                  <a:outerShdw blurRad="50800" dist="38100" dir="3600000" sx="101000" sy="101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12435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95197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593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4447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93152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1038299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78496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71018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Xience/Promus</a:t>
                      </a:r>
                      <a:endParaRPr kumimoji="0" lang="en-US" sz="11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CoCr/PtCr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 Resolute Integrity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-ZES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BioMatrix/Nobori</a:t>
                      </a: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316L-BES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Ultimaster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-SES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PtCr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Orsiro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-SES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Absorb (BVS)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PLLA-EE Scaffold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6111" name="Biotronik_Source"/>
          <p:cNvSpPr txBox="1">
            <a:spLocks noChangeArrowheads="1"/>
          </p:cNvSpPr>
          <p:nvPr/>
        </p:nvSpPr>
        <p:spPr bwMode="auto">
          <a:xfrm>
            <a:off x="1504689" y="6334656"/>
            <a:ext cx="756082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</a:bodyPr>
          <a:lstStyle/>
          <a:p>
            <a:pPr eaLnBrk="0" hangingPunct="0"/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Data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from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: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Stefanini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G. et al. </a:t>
            </a:r>
            <a:r>
              <a:rPr lang="en-US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Heart 2014 (doi:10.1136/heartjnl-2012-303522);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Garg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, S. et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al.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Nat.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Rev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.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Cardiol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. 2013;10:248–60; 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Meredith I.T.,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presentation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at TCT 2013; Lee Y. et al.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Invasive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Cardiol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. 2014;26(2):41-5; and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manufacturers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’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information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(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modified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,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extended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).  *  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Synergy‘s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platinum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chromium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strut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thickness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is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74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µm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for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stent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diameters ≤ 2.5 mm, 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79 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µm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for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stent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diameters 3.0 – 3.5 mm, and 81 µm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for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stent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diameter 4.0 mm. 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** 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Orsiro‘s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cobalt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chromium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strut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thickness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is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60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µm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for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stent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diameters ≤ 3.0 mm, and 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80 </a:t>
            </a:r>
            <a:r>
              <a:rPr lang="nl-NL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µm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for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stent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diameters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nl-NL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&gt; 3.0 mm; O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rsiro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has an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asymmetrical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,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conformal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distribution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of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the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PLLA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coating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(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abluminal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coating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is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thicker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) on a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very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thin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passive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coating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of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silicon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 </a:t>
            </a:r>
            <a:r>
              <a:rPr lang="de-DE" sz="600" b="0" i="0" dirty="0" err="1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carbide</a:t>
            </a:r>
            <a:r>
              <a:rPr lang="de-DE" sz="600" b="0" i="0" dirty="0">
                <a:solidFill>
                  <a:prstClr val="white"/>
                </a:solidFill>
                <a:latin typeface="Calibri"/>
                <a:ea typeface="Calibri" charset="0"/>
                <a:cs typeface="Calibri" charset="0"/>
              </a:rPr>
              <a:t>.</a:t>
            </a:r>
            <a:endParaRPr lang="en-US" sz="600" b="0" i="0" dirty="0">
              <a:solidFill>
                <a:prstClr val="white"/>
              </a:solidFill>
              <a:latin typeface="Calibri"/>
              <a:ea typeface="Calibri" charset="0"/>
              <a:cs typeface="Calibri" charset="0"/>
            </a:endParaRPr>
          </a:p>
        </p:txBody>
      </p:sp>
      <p:grpSp>
        <p:nvGrpSpPr>
          <p:cNvPr id="2" name="Groeperen 47"/>
          <p:cNvGrpSpPr>
            <a:grpSpLocks/>
          </p:cNvGrpSpPr>
          <p:nvPr/>
        </p:nvGrpSpPr>
        <p:grpSpPr bwMode="auto">
          <a:xfrm>
            <a:off x="5229225" y="3587556"/>
            <a:ext cx="849313" cy="731837"/>
            <a:chOff x="5258908" y="3998472"/>
            <a:chExt cx="849600" cy="731960"/>
          </a:xfrm>
        </p:grpSpPr>
        <p:sp>
          <p:nvSpPr>
            <p:cNvPr id="85" name="Abgerundetes Rechteck 34"/>
            <p:cNvSpPr/>
            <p:nvPr/>
          </p:nvSpPr>
          <p:spPr bwMode="auto">
            <a:xfrm>
              <a:off x="5273833" y="3998472"/>
              <a:ext cx="813150" cy="7092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>
                <a:defRPr/>
              </a:pPr>
              <a:endParaRPr lang="de-CH" b="0" i="0" kern="0">
                <a:solidFill>
                  <a:srgbClr val="00234C"/>
                </a:solidFill>
                <a:latin typeface="Verdana"/>
                <a:ea typeface="+mn-ea"/>
                <a:cs typeface="Arial"/>
              </a:endParaRPr>
            </a:p>
          </p:txBody>
        </p:sp>
        <p:sp>
          <p:nvSpPr>
            <p:cNvPr id="86" name="Abgerundetes Rechteck 34"/>
            <p:cNvSpPr/>
            <p:nvPr/>
          </p:nvSpPr>
          <p:spPr bwMode="auto">
            <a:xfrm>
              <a:off x="5258908" y="4021232"/>
              <a:ext cx="849600" cy="709200"/>
            </a:xfrm>
            <a:prstGeom prst="roundRect">
              <a:avLst>
                <a:gd name="adj" fmla="val 34472"/>
              </a:avLst>
            </a:prstGeom>
            <a:solidFill>
              <a:srgbClr val="4F6D84">
                <a:lumMod val="75000"/>
              </a:srgbClr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>
                <a:defRPr/>
              </a:pPr>
              <a:endParaRPr lang="de-CH" b="0" i="0" kern="0">
                <a:solidFill>
                  <a:srgbClr val="00234C"/>
                </a:solidFill>
                <a:latin typeface="Verdana"/>
                <a:ea typeface="+mn-ea"/>
                <a:cs typeface="Arial"/>
              </a:endParaRPr>
            </a:p>
          </p:txBody>
        </p:sp>
      </p:grpSp>
      <p:sp>
        <p:nvSpPr>
          <p:cNvPr id="87" name="Abgerundetes Rechteck 37"/>
          <p:cNvSpPr/>
          <p:nvPr/>
        </p:nvSpPr>
        <p:spPr>
          <a:xfrm>
            <a:off x="1507778" y="3417551"/>
            <a:ext cx="871200" cy="87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65000"/>
                </a:srgbClr>
              </a:gs>
            </a:gsLst>
            <a:lin ang="19800000" scaled="0"/>
          </a:gradFill>
          <a:ln w="50800" cap="flat" cmpd="sng" algn="ctr">
            <a:solidFill>
              <a:srgbClr val="2082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>
              <a:defRPr/>
            </a:pPr>
            <a:endParaRPr lang="de-CH" b="0" i="0" kern="0">
              <a:solidFill>
                <a:srgbClr val="00234C"/>
              </a:solidFill>
              <a:latin typeface="Verdana"/>
              <a:ea typeface="+mn-ea"/>
              <a:cs typeface="Arial"/>
            </a:endParaRPr>
          </a:p>
        </p:txBody>
      </p:sp>
      <p:grpSp>
        <p:nvGrpSpPr>
          <p:cNvPr id="3" name="Groeperen 32"/>
          <p:cNvGrpSpPr>
            <a:grpSpLocks/>
          </p:cNvGrpSpPr>
          <p:nvPr/>
        </p:nvGrpSpPr>
        <p:grpSpPr bwMode="auto">
          <a:xfrm>
            <a:off x="6294438" y="3638356"/>
            <a:ext cx="760412" cy="684212"/>
            <a:chOff x="6294482" y="4060803"/>
            <a:chExt cx="759600" cy="684000"/>
          </a:xfrm>
        </p:grpSpPr>
        <p:sp>
          <p:nvSpPr>
            <p:cNvPr id="90" name="Abgerundetes Rechteck 34"/>
            <p:cNvSpPr/>
            <p:nvPr/>
          </p:nvSpPr>
          <p:spPr bwMode="auto">
            <a:xfrm>
              <a:off x="6294482" y="4060803"/>
              <a:ext cx="759600" cy="6840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>
                <a:defRPr/>
              </a:pPr>
              <a:endParaRPr lang="de-CH" b="0" i="0" kern="0">
                <a:solidFill>
                  <a:srgbClr val="00234C"/>
                </a:solidFill>
                <a:latin typeface="Verdana"/>
                <a:ea typeface="+mn-ea"/>
                <a:cs typeface="Arial"/>
              </a:endParaRPr>
            </a:p>
          </p:txBody>
        </p:sp>
        <p:sp>
          <p:nvSpPr>
            <p:cNvPr id="91" name="Abgerundetes Rechteck 35"/>
            <p:cNvSpPr/>
            <p:nvPr/>
          </p:nvSpPr>
          <p:spPr>
            <a:xfrm>
              <a:off x="6332500" y="4130996"/>
              <a:ext cx="684000" cy="577276"/>
            </a:xfrm>
            <a:prstGeom prst="roundRect">
              <a:avLst>
                <a:gd name="adj" fmla="val 34472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>
                <a:defRPr/>
              </a:pPr>
              <a:endParaRPr lang="de-CH" b="0" i="0" kern="0">
                <a:solidFill>
                  <a:srgbClr val="00234C"/>
                </a:solidFill>
                <a:latin typeface="Verdana"/>
                <a:ea typeface="+mn-ea"/>
                <a:cs typeface="Arial"/>
              </a:endParaRPr>
            </a:p>
          </p:txBody>
        </p:sp>
      </p:grpSp>
      <p:cxnSp>
        <p:nvCxnSpPr>
          <p:cNvPr id="46129" name="Rechte verbindingslijn 98"/>
          <p:cNvCxnSpPr>
            <a:cxnSpLocks noChangeShapeType="1"/>
          </p:cNvCxnSpPr>
          <p:nvPr/>
        </p:nvCxnSpPr>
        <p:spPr bwMode="auto">
          <a:xfrm rot="5400000">
            <a:off x="5816601" y="3218373"/>
            <a:ext cx="2609850" cy="9525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graphicFrame>
        <p:nvGraphicFramePr>
          <p:cNvPr id="101" name="Group 228"/>
          <p:cNvGraphicFramePr>
            <a:graphicFrameLocks noGrp="1"/>
          </p:cNvGraphicFramePr>
          <p:nvPr/>
        </p:nvGraphicFramePr>
        <p:xfrm>
          <a:off x="139700" y="5573264"/>
          <a:ext cx="8861425" cy="59652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426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5726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5261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Circumferential7-8/side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Fluoro-poymer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6/side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BioLinx</a:t>
                      </a:r>
                      <a:r>
                        <a:rPr kumimoji="0" lang="en-US" sz="1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TM</a:t>
                      </a:r>
                      <a:endParaRPr kumimoji="0" lang="en-US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≥10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PLGA, PCL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4-7/side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PLLA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**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Circumferential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2" name="Group 225"/>
          <p:cNvGraphicFramePr>
            <a:graphicFrameLocks noGrp="1"/>
          </p:cNvGraphicFramePr>
          <p:nvPr/>
        </p:nvGraphicFramePr>
        <p:xfrm>
          <a:off x="141288" y="4855812"/>
          <a:ext cx="8869362" cy="33972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3186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79600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91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120 / 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74*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60**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2" name="Rechthoek 41"/>
          <p:cNvSpPr/>
          <p:nvPr/>
        </p:nvSpPr>
        <p:spPr bwMode="auto">
          <a:xfrm>
            <a:off x="0" y="1862976"/>
            <a:ext cx="1415804" cy="448594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43" name="Rechthoek 42"/>
          <p:cNvSpPr/>
          <p:nvPr/>
        </p:nvSpPr>
        <p:spPr bwMode="auto">
          <a:xfrm>
            <a:off x="2495550" y="1884378"/>
            <a:ext cx="2655888" cy="4471679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50" name="Rechthoek 49"/>
          <p:cNvSpPr/>
          <p:nvPr/>
        </p:nvSpPr>
        <p:spPr bwMode="auto">
          <a:xfrm>
            <a:off x="7091363" y="1210186"/>
            <a:ext cx="2052638" cy="5037516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52" name="Rechthoek 51"/>
          <p:cNvSpPr/>
          <p:nvPr/>
        </p:nvSpPr>
        <p:spPr bwMode="auto">
          <a:xfrm flipH="1">
            <a:off x="6114429" y="1818933"/>
            <a:ext cx="132972" cy="453712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80" name="Group 206"/>
          <p:cNvGraphicFramePr>
            <a:graphicFrameLocks noGrp="1"/>
          </p:cNvGraphicFramePr>
          <p:nvPr/>
        </p:nvGraphicFramePr>
        <p:xfrm>
          <a:off x="161925" y="4541487"/>
          <a:ext cx="8664575" cy="315812"/>
        </p:xfrm>
        <a:graphic>
          <a:graphicData uri="http://schemas.openxmlformats.org/drawingml/2006/table">
            <a:tbl>
              <a:tblPr/>
              <a:tblGrid>
                <a:gridCol w="866457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Thickness (µ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of uncoated strut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Arial" charset="0"/>
                        <a:cs typeface="Calibri" charset="0"/>
                      </a:endParaRPr>
                    </a:p>
                  </a:txBody>
                  <a:tcPr marT="45892" marB="458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0" name="Group 208"/>
          <p:cNvGraphicFramePr>
            <a:graphicFrameLocks noGrp="1"/>
          </p:cNvGraphicFramePr>
          <p:nvPr/>
        </p:nvGraphicFramePr>
        <p:xfrm>
          <a:off x="161925" y="5227228"/>
          <a:ext cx="8639175" cy="317500"/>
        </p:xfrm>
        <a:graphic>
          <a:graphicData uri="http://schemas.openxmlformats.org/drawingml/2006/table">
            <a:tbl>
              <a:tblPr/>
              <a:tblGrid>
                <a:gridCol w="8639175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Distribution, thickness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 type of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</a:t>
                      </a:r>
                      <a:endParaRPr kumimoji="0" lang="en-US" sz="8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27" name="Group 94"/>
          <p:cNvGraphicFramePr>
            <a:graphicFrameLocks noGrp="1"/>
          </p:cNvGraphicFramePr>
          <p:nvPr/>
        </p:nvGraphicFramePr>
        <p:xfrm>
          <a:off x="206526" y="1217763"/>
          <a:ext cx="8869363" cy="1451702"/>
        </p:xfrm>
        <a:graphic>
          <a:graphicData uri="http://schemas.openxmlformats.org/drawingml/2006/table">
            <a:tbl>
              <a:tblPr/>
              <a:tblGrid>
                <a:gridCol w="2974986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452339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370983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Durable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D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Biodegradable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 bwMode="auto">
          <a:xfrm>
            <a:off x="1" y="942260"/>
            <a:ext cx="9144000" cy="5915740"/>
          </a:xfrm>
          <a:prstGeom prst="rect">
            <a:avLst/>
          </a:prstGeom>
          <a:solidFill>
            <a:srgbClr val="152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2391679"/>
              </p:ext>
            </p:extLst>
          </p:nvPr>
        </p:nvGraphicFramePr>
        <p:xfrm>
          <a:off x="239548" y="1064095"/>
          <a:ext cx="8664904" cy="56166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94894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2090057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2232561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2147392">
                  <a:extLst>
                    <a:ext uri="{9D8B030D-6E8A-4147-A177-3AD203B41FA5}">
                      <a16:col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</a:tblGrid>
              <a:tr h="688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27FF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SYNERGY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004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anchor="b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RESOLUTE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INTEGRITY</a:t>
                      </a: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ORSIRO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C0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63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characteristics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Abluminal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Durable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Symmetrical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Asymmetrical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70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Bare strut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thickness,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(3.0 – 3.5 mm: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79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4.0 mm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81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91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(≥ 3.5 mm stents: 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80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3"/>
                  </a:ext>
                </a:extLst>
              </a:tr>
              <a:tr h="35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 thickness,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5.6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7.4 / 3.5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-/luminal)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5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Coated strut thickness,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(of smallest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stent)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6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Metal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Platinum-chromium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435283516"/>
                  </a:ext>
                </a:extLst>
              </a:tr>
              <a:tr h="794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Polymer 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PLGA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lactic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co-glycolic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acid]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polymer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coating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BioLinx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®, 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blend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hydrophobic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C10,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hydrophilic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C19,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poly-vinyl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pyrrolidone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PLLA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[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L-lactide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] acid) (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BIOlute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mor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phous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silicon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carbide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proBIO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2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Everolimus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Zotarolimus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Sirolimus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8"/>
                  </a:ext>
                </a:extLst>
              </a:tr>
              <a:tr h="23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 release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3.3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9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Degradation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&lt; 24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xmlns:mv="urn:schemas-microsoft-com:mac:vml" xmlns:mc="http://schemas.openxmlformats.org/markup-compatibility/2006" val="10004"/>
                  </a:ext>
                </a:extLst>
              </a:tr>
            </a:tbl>
          </a:graphicData>
        </a:graphic>
      </p:graphicFrame>
      <p:grpSp>
        <p:nvGrpSpPr>
          <p:cNvPr id="2" name="Groeperen 22"/>
          <p:cNvGrpSpPr/>
          <p:nvPr/>
        </p:nvGrpSpPr>
        <p:grpSpPr>
          <a:xfrm>
            <a:off x="2518546" y="2010340"/>
            <a:ext cx="6253874" cy="498712"/>
            <a:chOff x="2518546" y="2083963"/>
            <a:chExt cx="6253874" cy="498712"/>
          </a:xfrm>
        </p:grpSpPr>
        <p:sp>
          <p:nvSpPr>
            <p:cNvPr id="12" name="Ovaal 11"/>
            <p:cNvSpPr/>
            <p:nvPr/>
          </p:nvSpPr>
          <p:spPr>
            <a:xfrm>
              <a:off x="2518546" y="2091097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  <p:sp>
          <p:nvSpPr>
            <p:cNvPr id="13" name="Ovaal 12"/>
            <p:cNvSpPr/>
            <p:nvPr/>
          </p:nvSpPr>
          <p:spPr>
            <a:xfrm>
              <a:off x="6890967" y="2083963"/>
              <a:ext cx="1881453" cy="498712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eperen 25"/>
          <p:cNvGrpSpPr/>
          <p:nvPr/>
        </p:nvGrpSpPr>
        <p:grpSpPr>
          <a:xfrm>
            <a:off x="2518546" y="4260562"/>
            <a:ext cx="6246739" cy="303214"/>
            <a:chOff x="2518546" y="4334185"/>
            <a:chExt cx="6246739" cy="303214"/>
          </a:xfrm>
        </p:grpSpPr>
        <p:sp>
          <p:nvSpPr>
            <p:cNvPr id="14" name="Ovaal 13"/>
            <p:cNvSpPr/>
            <p:nvPr/>
          </p:nvSpPr>
          <p:spPr>
            <a:xfrm>
              <a:off x="2518546" y="4334185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  <p:sp>
          <p:nvSpPr>
            <p:cNvPr id="16" name="Ovaal 15"/>
            <p:cNvSpPr/>
            <p:nvPr/>
          </p:nvSpPr>
          <p:spPr>
            <a:xfrm>
              <a:off x="6912372" y="4334185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eperen 23"/>
          <p:cNvGrpSpPr/>
          <p:nvPr/>
        </p:nvGrpSpPr>
        <p:grpSpPr>
          <a:xfrm>
            <a:off x="2646970" y="4691329"/>
            <a:ext cx="4857581" cy="303214"/>
            <a:chOff x="2646970" y="4757695"/>
            <a:chExt cx="4857581" cy="303214"/>
          </a:xfrm>
        </p:grpSpPr>
        <p:sp>
          <p:nvSpPr>
            <p:cNvPr id="19" name="Ovaal 18"/>
            <p:cNvSpPr/>
            <p:nvPr/>
          </p:nvSpPr>
          <p:spPr>
            <a:xfrm>
              <a:off x="2646970" y="4757695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i="0" dirty="0">
                <a:solidFill>
                  <a:prstClr val="white"/>
                </a:solidFill>
              </a:endParaRPr>
            </a:p>
          </p:txBody>
        </p:sp>
        <p:sp>
          <p:nvSpPr>
            <p:cNvPr id="20" name="Ovaal 19"/>
            <p:cNvSpPr/>
            <p:nvPr/>
          </p:nvSpPr>
          <p:spPr>
            <a:xfrm>
              <a:off x="6883832" y="4757695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i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eperen 24"/>
          <p:cNvGrpSpPr/>
          <p:nvPr/>
        </p:nvGrpSpPr>
        <p:grpSpPr>
          <a:xfrm>
            <a:off x="3166809" y="6353482"/>
            <a:ext cx="4988892" cy="303214"/>
            <a:chOff x="3166809" y="6419848"/>
            <a:chExt cx="4988892" cy="303214"/>
          </a:xfrm>
        </p:grpSpPr>
        <p:sp>
          <p:nvSpPr>
            <p:cNvPr id="21" name="Ovaal 20"/>
            <p:cNvSpPr/>
            <p:nvPr/>
          </p:nvSpPr>
          <p:spPr>
            <a:xfrm>
              <a:off x="3166809" y="6419848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i="0" dirty="0">
                <a:solidFill>
                  <a:prstClr val="white"/>
                </a:solidFill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7534982" y="6419848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i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Afbeelding 26" descr="ORSIRO-2 14 atm (van 012.tif, eigen SEM, 167x Magn)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269861" y="1115883"/>
            <a:ext cx="580985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3" cstate="print">
            <a:grayscl/>
            <a:lum bright="-7000" contrast="17000"/>
          </a:blip>
          <a:srcRect r="4227"/>
          <a:stretch>
            <a:fillRect/>
          </a:stretch>
        </p:blipFill>
        <p:spPr>
          <a:xfrm>
            <a:off x="3898445" y="1115883"/>
            <a:ext cx="580034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29" name="Afbeelding 28" descr="Schermafbeelding 2013-03-10 om 11.37.53.png"/>
          <p:cNvPicPr>
            <a:picLocks noChangeAspect="1"/>
          </p:cNvPicPr>
          <p:nvPr/>
        </p:nvPicPr>
        <p:blipFill>
          <a:blip r:embed="rId4" cstate="print">
            <a:grayscl/>
          </a:blip>
          <a:srcRect l="15138" t="3998" r="44847" b="51975"/>
          <a:stretch>
            <a:fillRect/>
          </a:stretch>
        </p:blipFill>
        <p:spPr>
          <a:xfrm>
            <a:off x="6133097" y="1115883"/>
            <a:ext cx="576273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sp>
        <p:nvSpPr>
          <p:cNvPr id="31" name="Rechthoek 30"/>
          <p:cNvSpPr/>
          <p:nvPr/>
        </p:nvSpPr>
        <p:spPr>
          <a:xfrm>
            <a:off x="4529138" y="1085357"/>
            <a:ext cx="2223042" cy="5578474"/>
          </a:xfrm>
          <a:prstGeom prst="rect">
            <a:avLst/>
          </a:prstGeom>
          <a:solidFill>
            <a:srgbClr val="152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nl-NL" b="0" i="0" kern="0" dirty="0">
              <a:solidFill>
                <a:srgbClr val="00234C"/>
              </a:solidFill>
              <a:latin typeface="Calibri"/>
              <a:ea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2429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2643" y="140561"/>
            <a:ext cx="8702517" cy="714836"/>
          </a:xfrm>
        </p:spPr>
        <p:txBody>
          <a:bodyPr>
            <a:noAutofit/>
          </a:bodyPr>
          <a:lstStyle/>
          <a:p>
            <a:pPr algn="l"/>
            <a:r>
              <a:rPr lang="nl-NL" b="1">
                <a:solidFill>
                  <a:srgbClr val="0C1B38"/>
                </a:solidFill>
              </a:rPr>
              <a:t>Study </a:t>
            </a:r>
            <a:r>
              <a:rPr lang="nl-NL" b="1" dirty="0" err="1">
                <a:solidFill>
                  <a:srgbClr val="0C1B38"/>
                </a:solidFill>
              </a:rPr>
              <a:t>Flow</a:t>
            </a:r>
            <a:r>
              <a:rPr lang="nl-NL" b="1" dirty="0">
                <a:solidFill>
                  <a:srgbClr val="0C1B38"/>
                </a:solidFill>
              </a:rPr>
              <a:t> Diagram</a:t>
            </a:r>
          </a:p>
        </p:txBody>
      </p:sp>
      <p:grpSp>
        <p:nvGrpSpPr>
          <p:cNvPr id="2" name="Groep 3"/>
          <p:cNvGrpSpPr/>
          <p:nvPr/>
        </p:nvGrpSpPr>
        <p:grpSpPr>
          <a:xfrm>
            <a:off x="1557327" y="2262878"/>
            <a:ext cx="2446" cy="1920007"/>
            <a:chOff x="1522384" y="2998284"/>
            <a:chExt cx="2446" cy="1920007"/>
          </a:xfrm>
        </p:grpSpPr>
        <p:cxnSp>
          <p:nvCxnSpPr>
            <p:cNvPr id="5" name="Rechte verbindingslijn 4"/>
            <p:cNvCxnSpPr/>
            <p:nvPr/>
          </p:nvCxnSpPr>
          <p:spPr bwMode="auto">
            <a:xfrm rot="16200000" flipH="1">
              <a:off x="563603" y="3957065"/>
              <a:ext cx="1920007" cy="244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Rechte verbindingslijn 5"/>
            <p:cNvCxnSpPr/>
            <p:nvPr/>
          </p:nvCxnSpPr>
          <p:spPr bwMode="auto">
            <a:xfrm rot="5400000">
              <a:off x="1314764" y="3569268"/>
              <a:ext cx="416827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Rechte verbindingslijn 11"/>
          <p:cNvCxnSpPr/>
          <p:nvPr/>
        </p:nvCxnSpPr>
        <p:spPr bwMode="auto">
          <a:xfrm flipH="1">
            <a:off x="1559772" y="2262880"/>
            <a:ext cx="6080247" cy="10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Rechte verbindingslijn 33"/>
          <p:cNvCxnSpPr/>
          <p:nvPr/>
        </p:nvCxnSpPr>
        <p:spPr bwMode="auto">
          <a:xfrm rot="16200000" flipH="1">
            <a:off x="3409388" y="2817153"/>
            <a:ext cx="231569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ep 34"/>
          <p:cNvGrpSpPr/>
          <p:nvPr/>
        </p:nvGrpSpPr>
        <p:grpSpPr>
          <a:xfrm>
            <a:off x="299657" y="3756599"/>
            <a:ext cx="2511412" cy="1020763"/>
            <a:chOff x="317585" y="3753602"/>
            <a:chExt cx="3057447" cy="916104"/>
          </a:xfrm>
          <a:solidFill>
            <a:srgbClr val="0D1C39"/>
          </a:solidFill>
        </p:grpSpPr>
        <p:sp>
          <p:nvSpPr>
            <p:cNvPr id="38" name="Afgeronde rechthoek 10"/>
            <p:cNvSpPr/>
            <p:nvPr/>
          </p:nvSpPr>
          <p:spPr>
            <a:xfrm>
              <a:off x="474574" y="3763938"/>
              <a:ext cx="2757418" cy="9007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7" name="Afgeronde rechthoek 4"/>
            <p:cNvSpPr/>
            <p:nvPr/>
          </p:nvSpPr>
          <p:spPr>
            <a:xfrm>
              <a:off x="317585" y="3753602"/>
              <a:ext cx="3057447" cy="9161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36000" anchor="ctr"/>
            <a:lstStyle/>
            <a:p>
              <a:pPr marL="90488"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1,162 pts. </a:t>
              </a:r>
            </a:p>
            <a:p>
              <a:pPr marL="90488" algn="ctr" defTabSz="4687888" fontAlgn="auto">
                <a:spcAft>
                  <a:spcPts val="0"/>
                </a:spcAft>
                <a:defRPr/>
              </a:pPr>
              <a:r>
                <a:rPr lang="en-US" sz="1700" i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completed</a:t>
              </a:r>
            </a:p>
            <a:p>
              <a:pPr marL="90488" algn="ctr" defTabSz="4687888" fontAlgn="auto">
                <a:spcAft>
                  <a:spcPts val="0"/>
                </a:spcAft>
                <a:defRPr/>
              </a:pPr>
              <a:r>
                <a:rPr lang="en-US" sz="1700" i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1-year follow-up</a:t>
              </a:r>
              <a:r>
                <a:rPr lang="en-US" sz="1700" i="0" baseline="300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**</a:t>
              </a:r>
              <a:endParaRPr lang="en-US" sz="17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endParaRPr>
            </a:p>
          </p:txBody>
        </p:sp>
      </p:grpSp>
      <p:sp>
        <p:nvSpPr>
          <p:cNvPr id="46" name="Afgeronde rechthoek 10"/>
          <p:cNvSpPr/>
          <p:nvPr/>
        </p:nvSpPr>
        <p:spPr>
          <a:xfrm>
            <a:off x="3447283" y="3768114"/>
            <a:ext cx="2267606" cy="1009247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Afgeronde rechthoek 4"/>
          <p:cNvSpPr/>
          <p:nvPr/>
        </p:nvSpPr>
        <p:spPr>
          <a:xfrm>
            <a:off x="3190251" y="3756600"/>
            <a:ext cx="2763395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1,165 pts. </a:t>
            </a:r>
          </a:p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completed</a:t>
            </a:r>
            <a:endParaRPr lang="en-US" sz="1700" i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 pitchFamily="34" charset="0"/>
            </a:endParaRPr>
          </a:p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1-year follow-up</a:t>
            </a:r>
            <a:r>
              <a:rPr lang="en-US" sz="1700" i="0" baseline="30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#</a:t>
            </a:r>
            <a:endParaRPr lang="en-US" sz="1700" i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1" name="Afgeronde rechthoek 10"/>
          <p:cNvSpPr/>
          <p:nvPr/>
        </p:nvSpPr>
        <p:spPr>
          <a:xfrm>
            <a:off x="6482272" y="3768114"/>
            <a:ext cx="2281876" cy="1009247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Afgeronde rechthoek 4"/>
          <p:cNvSpPr/>
          <p:nvPr/>
        </p:nvSpPr>
        <p:spPr>
          <a:xfrm>
            <a:off x="6251187" y="3857292"/>
            <a:ext cx="2763395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1,163 pts. </a:t>
            </a:r>
          </a:p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completed</a:t>
            </a:r>
            <a:endParaRPr lang="en-US" sz="1700" i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 pitchFamily="34" charset="0"/>
            </a:endParaRPr>
          </a:p>
          <a:p>
            <a:pPr marL="90488" algn="ctr" defTabSz="4687888" fontAlgn="auto">
              <a:spcAft>
                <a:spcPts val="0"/>
              </a:spcAft>
              <a:defRPr/>
            </a:pPr>
            <a:r>
              <a:rPr lang="en-US" sz="1700" i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1-year follow-up</a:t>
            </a:r>
            <a:r>
              <a:rPr lang="en-US" sz="1700" i="0" baseline="30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§</a:t>
            </a:r>
            <a:endParaRPr lang="en-US" sz="1700" i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 pitchFamily="34" charset="0"/>
            </a:endParaRPr>
          </a:p>
        </p:txBody>
      </p:sp>
      <p:sp>
        <p:nvSpPr>
          <p:cNvPr id="53" name="Tekstvak 3"/>
          <p:cNvSpPr txBox="1">
            <a:spLocks noChangeArrowheads="1"/>
          </p:cNvSpPr>
          <p:nvPr/>
        </p:nvSpPr>
        <p:spPr bwMode="auto">
          <a:xfrm>
            <a:off x="1359962" y="6373647"/>
            <a:ext cx="7173129" cy="5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*   During active </a:t>
            </a:r>
            <a:r>
              <a:rPr lang="en-US" sz="800" b="0" i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study enrollment</a:t>
            </a:r>
            <a:r>
              <a:rPr lang="en-US" sz="800" b="0" i="0" dirty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, 7,928 patients were treated with DES (no data on the number of eligible patients are available). </a:t>
            </a:r>
          </a:p>
          <a:p>
            <a:pPr defTabSz="4572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     3,545 pts. were initially randomized; 31 pts. were excluded; 3,514 pts. were analyzed and represent the study population. </a:t>
            </a:r>
          </a:p>
          <a:p>
            <a:pPr defTabSz="4572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** 2 patients lost to follow-up, 8 patients withdrew consent;  # 1 patient lost to follow-up, 7 patients withdrew consent; </a:t>
            </a:r>
          </a:p>
          <a:p>
            <a:pPr defTabSz="4572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rgbClr val="EAEAEA"/>
                </a:solidFill>
                <a:latin typeface="Calibri"/>
                <a:ea typeface="Calibri" charset="0"/>
                <a:cs typeface="Calibri" charset="0"/>
              </a:rPr>
              <a:t>§   6 patients withdrew consent. Monitoring and an independent clinical event adjudication (CEC) by CRO Diagram, Zwolle. Analyses were based on intention to treat.</a:t>
            </a:r>
          </a:p>
        </p:txBody>
      </p:sp>
      <p:grpSp>
        <p:nvGrpSpPr>
          <p:cNvPr id="8" name="Groeperen 34"/>
          <p:cNvGrpSpPr/>
          <p:nvPr/>
        </p:nvGrpSpPr>
        <p:grpSpPr>
          <a:xfrm>
            <a:off x="659667" y="4942954"/>
            <a:ext cx="7873424" cy="1194055"/>
            <a:chOff x="659667" y="5143936"/>
            <a:chExt cx="7873424" cy="1194055"/>
          </a:xfrm>
        </p:grpSpPr>
        <p:sp>
          <p:nvSpPr>
            <p:cNvPr id="65" name="Afgeronde rechthoek 54"/>
            <p:cNvSpPr/>
            <p:nvPr/>
          </p:nvSpPr>
          <p:spPr>
            <a:xfrm>
              <a:off x="659667" y="5143936"/>
              <a:ext cx="7873424" cy="119405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4" name="Tekstvak 3"/>
            <p:cNvSpPr txBox="1">
              <a:spLocks noChangeArrowheads="1"/>
            </p:cNvSpPr>
            <p:nvPr/>
          </p:nvSpPr>
          <p:spPr bwMode="auto">
            <a:xfrm>
              <a:off x="795232" y="5171176"/>
              <a:ext cx="7652249" cy="109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80975" indent="-180975" defTabSz="4572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1-year follow-up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 data were </a:t>
              </a: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obtained from 99.3% of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 the </a:t>
              </a: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study 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population, </a:t>
              </a:r>
            </a:p>
            <a:p>
              <a:pPr marL="180975" indent="-180975" defTabSz="4572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	which represents </a:t>
              </a: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99.9% of the 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patients </a:t>
              </a: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who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 still </a:t>
              </a:r>
              <a:r>
                <a:rPr lang="en-US" sz="16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participated in the 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trial or had died.</a:t>
              </a:r>
            </a:p>
            <a:p>
              <a:pPr marL="180975" indent="-180975" defTabSz="4572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During the first year of follow-up, 21 patients (0.6%) withdrew consent, while only</a:t>
              </a:r>
            </a:p>
            <a:p>
              <a:pPr marL="180975" indent="-180975" defTabSz="457200" fontAlgn="auto">
                <a:lnSpc>
                  <a:spcPts val="176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	3 / 3,514 patients (&lt; 1 </a:t>
              </a:r>
              <a:r>
                <a:rPr lang="nl-NL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‰</a:t>
              </a:r>
              <a:r>
                <a:rPr lang="en-US" sz="1600" i="0" dirty="0" smtClean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) were actually “lost” (i.e., could not be contacted).</a:t>
              </a:r>
              <a:endParaRPr lang="en-US" sz="1600" i="0" dirty="0">
                <a:solidFill>
                  <a:srgbClr val="1F3651"/>
                </a:solidFill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eren 66"/>
          <p:cNvGrpSpPr/>
          <p:nvPr/>
        </p:nvGrpSpPr>
        <p:grpSpPr>
          <a:xfrm>
            <a:off x="1814280" y="2100715"/>
            <a:ext cx="5505914" cy="318641"/>
            <a:chOff x="1814280" y="1953931"/>
            <a:chExt cx="5505914" cy="318641"/>
          </a:xfrm>
        </p:grpSpPr>
        <p:sp>
          <p:nvSpPr>
            <p:cNvPr id="63" name="Afgeronde rechthoek 54"/>
            <p:cNvSpPr/>
            <p:nvPr/>
          </p:nvSpPr>
          <p:spPr>
            <a:xfrm>
              <a:off x="1814280" y="1974990"/>
              <a:ext cx="5505914" cy="2975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5" name="Rechthoek 54"/>
            <p:cNvSpPr/>
            <p:nvPr/>
          </p:nvSpPr>
          <p:spPr>
            <a:xfrm>
              <a:off x="1980640" y="1953931"/>
              <a:ext cx="5173211" cy="3077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1F3651"/>
                  </a:solidFill>
                  <a:latin typeface="Calibri"/>
                  <a:ea typeface="+mn-ea"/>
                  <a:cs typeface="Arial" panose="020B0604020202020204" pitchFamily="34" charset="0"/>
                </a:rPr>
                <a:t>1:1:1 randomization following stratification for diabetes mellitus</a:t>
              </a:r>
            </a:p>
          </p:txBody>
        </p:sp>
      </p:grpSp>
      <p:cxnSp>
        <p:nvCxnSpPr>
          <p:cNvPr id="7" name="Rechte verbindingslijn 6"/>
          <p:cNvCxnSpPr/>
          <p:nvPr/>
        </p:nvCxnSpPr>
        <p:spPr bwMode="auto">
          <a:xfrm rot="16200000" flipH="1">
            <a:off x="6770330" y="3122898"/>
            <a:ext cx="1720086" cy="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Afgeronde rechthoek 10"/>
          <p:cNvSpPr/>
          <p:nvPr/>
        </p:nvSpPr>
        <p:spPr>
          <a:xfrm>
            <a:off x="6486525" y="2583437"/>
            <a:ext cx="2277623" cy="1008631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Afgeronde rechthoek 4"/>
          <p:cNvSpPr/>
          <p:nvPr/>
        </p:nvSpPr>
        <p:spPr>
          <a:xfrm>
            <a:off x="6250084" y="2583437"/>
            <a:ext cx="2763395" cy="100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algn="ctr" defTabSz="4687888" fontAlgn="auto">
              <a:spcAft>
                <a:spcPts val="0"/>
              </a:spcAft>
              <a:defRPr/>
            </a:pPr>
            <a:r>
              <a:rPr lang="en-US" sz="17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1,169 pts. </a:t>
            </a:r>
          </a:p>
          <a:p>
            <a:pPr algn="ctr" defTabSz="4687888" fontAlgn="auto">
              <a:spcAft>
                <a:spcPts val="0"/>
              </a:spcAft>
              <a:defRPr/>
            </a:pPr>
            <a:r>
              <a:rPr lang="en-US" sz="17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allocated to</a:t>
            </a:r>
          </a:p>
          <a:p>
            <a:pPr algn="ctr" defTabSz="4687888" fontAlgn="auto">
              <a:spcAft>
                <a:spcPts val="0"/>
              </a:spcAft>
              <a:defRPr/>
            </a:pPr>
            <a:r>
              <a:rPr lang="en-US" sz="1700" i="0" dirty="0">
                <a:solidFill>
                  <a:srgbClr val="FF7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ORSIRO</a:t>
            </a:r>
          </a:p>
        </p:txBody>
      </p:sp>
      <p:grpSp>
        <p:nvGrpSpPr>
          <p:cNvPr id="10" name="Groep 26"/>
          <p:cNvGrpSpPr/>
          <p:nvPr/>
        </p:nvGrpSpPr>
        <p:grpSpPr>
          <a:xfrm>
            <a:off x="317786" y="2583435"/>
            <a:ext cx="2493284" cy="1008633"/>
            <a:chOff x="324821" y="3763938"/>
            <a:chExt cx="3050945" cy="900754"/>
          </a:xfrm>
        </p:grpSpPr>
        <p:grpSp>
          <p:nvGrpSpPr>
            <p:cNvPr id="11" name="Groep 9"/>
            <p:cNvGrpSpPr/>
            <p:nvPr/>
          </p:nvGrpSpPr>
          <p:grpSpPr>
            <a:xfrm>
              <a:off x="457200" y="3763938"/>
              <a:ext cx="2774791" cy="900752"/>
              <a:chOff x="0" y="1362339"/>
              <a:chExt cx="3505231" cy="1195336"/>
            </a:xfrm>
          </p:grpSpPr>
          <p:sp>
            <p:nvSpPr>
              <p:cNvPr id="30" name="Afgeronde rechthoek 10"/>
              <p:cNvSpPr/>
              <p:nvPr/>
            </p:nvSpPr>
            <p:spPr>
              <a:xfrm>
                <a:off x="0" y="1362339"/>
                <a:ext cx="3505231" cy="1195336"/>
              </a:xfrm>
              <a:prstGeom prst="roundRect">
                <a:avLst>
                  <a:gd name="adj" fmla="val 10000"/>
                </a:avLst>
              </a:prstGeom>
              <a:solidFill>
                <a:srgbClr val="0D1C3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31" name="Afgeronde rechthoek 4"/>
              <p:cNvSpPr/>
              <p:nvPr/>
            </p:nvSpPr>
            <p:spPr>
              <a:xfrm>
                <a:off x="35010" y="1397348"/>
                <a:ext cx="3435211" cy="112531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marL="90488" algn="ctr" defTabSz="977900" fontAlgn="auto">
                  <a:spcAft>
                    <a:spcPts val="0"/>
                  </a:spcAft>
                </a:pPr>
                <a:endParaRPr lang="en-US" sz="1700" i="0" dirty="0">
                  <a:solidFill>
                    <a:srgbClr val="CC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29" name="Afgeronde rechthoek 4"/>
            <p:cNvSpPr/>
            <p:nvPr/>
          </p:nvSpPr>
          <p:spPr>
            <a:xfrm>
              <a:off x="324821" y="3763939"/>
              <a:ext cx="3050945" cy="9007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tIns="36000" anchor="ctr"/>
            <a:lstStyle/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1,172 pts. </a:t>
              </a:r>
            </a:p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allocated to </a:t>
              </a:r>
            </a:p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95B0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SYNERGY</a:t>
              </a:r>
            </a:p>
          </p:txBody>
        </p:sp>
      </p:grpSp>
      <p:grpSp>
        <p:nvGrpSpPr>
          <p:cNvPr id="13" name="Groeperen 65"/>
          <p:cNvGrpSpPr/>
          <p:nvPr/>
        </p:nvGrpSpPr>
        <p:grpSpPr>
          <a:xfrm>
            <a:off x="3188810" y="2583437"/>
            <a:ext cx="2763395" cy="1008632"/>
            <a:chOff x="3188810" y="2764818"/>
            <a:chExt cx="2763395" cy="900753"/>
          </a:xfrm>
        </p:grpSpPr>
        <p:sp>
          <p:nvSpPr>
            <p:cNvPr id="25" name="Afgeronde rechthoek 10"/>
            <p:cNvSpPr/>
            <p:nvPr/>
          </p:nvSpPr>
          <p:spPr>
            <a:xfrm>
              <a:off x="3446055" y="2764818"/>
              <a:ext cx="2254564" cy="900752"/>
            </a:xfrm>
            <a:prstGeom prst="roundRect">
              <a:avLst>
                <a:gd name="adj" fmla="val 10000"/>
              </a:avLst>
            </a:prstGeom>
            <a:solidFill>
              <a:srgbClr val="0D1C3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9" name="Afgeronde rechthoek 4"/>
            <p:cNvSpPr/>
            <p:nvPr/>
          </p:nvSpPr>
          <p:spPr>
            <a:xfrm>
              <a:off x="3188810" y="2764818"/>
              <a:ext cx="2763395" cy="9007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36000" anchor="ctr"/>
            <a:lstStyle/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1,173 pts. </a:t>
              </a:r>
            </a:p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allocated to </a:t>
              </a:r>
            </a:p>
            <a:p>
              <a:pPr algn="ctr" defTabSz="4687888" fontAlgn="auto">
                <a:spcAft>
                  <a:spcPts val="0"/>
                </a:spcAft>
                <a:defRPr/>
              </a:pPr>
              <a:r>
                <a:rPr lang="en-US" sz="1700" i="0" dirty="0">
                  <a:solidFill>
                    <a:srgbClr val="F4D8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+mn-ea"/>
                  <a:cs typeface="Calibri" pitchFamily="34" charset="0"/>
                </a:rPr>
                <a:t>RESOLUTE INTEGRITY</a:t>
              </a:r>
            </a:p>
          </p:txBody>
        </p:sp>
      </p:grpSp>
      <p:sp>
        <p:nvSpPr>
          <p:cNvPr id="68" name="Afgeronde rechthoek 54"/>
          <p:cNvSpPr/>
          <p:nvPr/>
        </p:nvSpPr>
        <p:spPr>
          <a:xfrm>
            <a:off x="1810442" y="1088557"/>
            <a:ext cx="5509752" cy="849053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1911717" y="1167038"/>
            <a:ext cx="530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3,514 patients</a:t>
            </a:r>
            <a:r>
              <a:rPr lang="en-US" sz="20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 randomized </a:t>
            </a:r>
            <a:r>
              <a:rPr lang="en-US" sz="20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and analyzed</a:t>
            </a:r>
            <a:r>
              <a:rPr lang="en-US" sz="20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study population</a:t>
            </a:r>
            <a:r>
              <a:rPr lang="en-US" sz="200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lang="en-US" sz="1600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 pitchFamily="34" charset="0"/>
              </a:rPr>
              <a:t>*</a:t>
            </a:r>
            <a:endParaRPr lang="nl-NL" sz="1600" b="0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62935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397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D1C39"/>
                </a:solidFill>
              </a:rPr>
              <a:t>Primary Endpoint</a:t>
            </a:r>
            <a:r>
              <a:rPr lang="en-US" b="1" dirty="0">
                <a:solidFill>
                  <a:srgbClr val="0D1C39"/>
                </a:solidFill>
              </a:rPr>
              <a:t/>
            </a:r>
            <a:br>
              <a:rPr lang="en-US" b="1" dirty="0">
                <a:solidFill>
                  <a:srgbClr val="0D1C39"/>
                </a:solidFill>
              </a:rPr>
            </a:br>
            <a:r>
              <a:rPr lang="en-US" sz="3100" b="1" dirty="0">
                <a:solidFill>
                  <a:srgbClr val="0D1C39"/>
                </a:solidFill>
              </a:rPr>
              <a:t>Target Vessel Failure at 1-Year Follow-Up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435397" y="6490643"/>
            <a:ext cx="6251944" cy="3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Target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Vessel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Failure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is a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composite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of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cardiac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death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, target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vessel-related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MI,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or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clinically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driven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target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vessel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nl-NL" sz="900" b="0" i="0" kern="0" dirty="0" err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revascularization</a:t>
            </a:r>
            <a:r>
              <a:rPr lang="nl-NL" sz="900" b="0" i="0" kern="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lang="en-US" sz="900" b="0" i="0" dirty="0">
              <a:solidFill>
                <a:prstClr val="white">
                  <a:lumMod val="95000"/>
                </a:prstClr>
              </a:solidFill>
              <a:latin typeface="Calibri"/>
              <a:ea typeface="Calibri" charset="0"/>
              <a:cs typeface="Calibri"/>
            </a:endParaRPr>
          </a:p>
          <a:p>
            <a:pPr algn="ctr" defTabSz="4572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0" i="0" dirty="0">
                <a:solidFill>
                  <a:prstClr val="white">
                    <a:lumMod val="95000"/>
                  </a:prstClr>
                </a:solidFill>
                <a:latin typeface="Calibri"/>
                <a:ea typeface="Calibri" charset="0"/>
                <a:cs typeface="Calibri"/>
              </a:rPr>
              <a:t>Events displayed in the graph  were calculated by Kaplan-Meier methods and compared with the log-rank test.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25033" y="1277342"/>
            <a:ext cx="1733107" cy="134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95775" y="1654594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 err="1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Logrank</a:t>
            </a:r>
            <a:r>
              <a:rPr lang="en-US" sz="1400" i="0" dirty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-P = 0.45, HR 0.87 (0.61-1.25)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795775" y="1971896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 err="1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Logrank</a:t>
            </a:r>
            <a:r>
              <a:rPr lang="en-US" sz="1400" i="0" dirty="0">
                <a:solidFill>
                  <a:srgbClr val="0D1C39"/>
                </a:solidFill>
                <a:latin typeface="Calibri"/>
                <a:ea typeface="+mn-ea"/>
                <a:cs typeface="+mn-cs"/>
              </a:rPr>
              <a:t>-P = 0.46, HR 0.87 (0.61-1.25)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945002" y="6118149"/>
            <a:ext cx="306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 after initial procedure (days)</a:t>
            </a:r>
          </a:p>
        </p:txBody>
      </p:sp>
      <p:sp>
        <p:nvSpPr>
          <p:cNvPr id="21" name="Rechthoek 20"/>
          <p:cNvSpPr/>
          <p:nvPr/>
        </p:nvSpPr>
        <p:spPr>
          <a:xfrm>
            <a:off x="3424231" y="1572081"/>
            <a:ext cx="173992" cy="513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b="0" i="0">
              <a:solidFill>
                <a:prstClr val="white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3284270" y="1560206"/>
            <a:ext cx="178448" cy="833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nl-NL" b="0" i="0">
              <a:solidFill>
                <a:prstClr val="white"/>
              </a:solidFill>
            </a:endParaRPr>
          </a:p>
        </p:txBody>
      </p:sp>
      <p:grpSp>
        <p:nvGrpSpPr>
          <p:cNvPr id="2" name="Groeperen 28"/>
          <p:cNvGrpSpPr/>
          <p:nvPr/>
        </p:nvGrpSpPr>
        <p:grpSpPr>
          <a:xfrm>
            <a:off x="675375" y="1412063"/>
            <a:ext cx="7689300" cy="4738255"/>
            <a:chOff x="675375" y="1412063"/>
            <a:chExt cx="7689300" cy="4738255"/>
          </a:xfrm>
        </p:grpSpPr>
        <p:pic>
          <p:nvPicPr>
            <p:cNvPr id="16" name="Afbeelding 15" descr="Figure_2A_Vector_BR_KM_TVF.png"/>
            <p:cNvPicPr>
              <a:picLocks noChangeAspect="1"/>
            </p:cNvPicPr>
            <p:nvPr/>
          </p:nvPicPr>
          <p:blipFill>
            <a:blip r:embed="rId2"/>
            <a:srcRect l="14758" t="3505" r="3767" b="19116"/>
            <a:stretch>
              <a:fillRect/>
            </a:stretch>
          </p:blipFill>
          <p:spPr>
            <a:xfrm>
              <a:off x="675375" y="1412063"/>
              <a:ext cx="7251403" cy="4738255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1574166" y="2078901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 err="1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Orsiro</a:t>
              </a:r>
              <a:endParaRPr lang="en-US" sz="1400" i="0" dirty="0">
                <a:solidFill>
                  <a:srgbClr val="0D1C39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574166" y="1808440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Resolute Integrity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574166" y="1545938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Synergy</a:t>
              </a: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1175658" y="2408326"/>
              <a:ext cx="7189017" cy="3419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3390148" y="1412063"/>
              <a:ext cx="4464060" cy="3419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nl-NL" b="0" i="0">
                <a:solidFill>
                  <a:prstClr val="white"/>
                </a:solidFill>
              </a:endParaRPr>
            </a:p>
          </p:txBody>
        </p:sp>
        <p:cxnSp>
          <p:nvCxnSpPr>
            <p:cNvPr id="26" name="Rechte verbindingslijn 25"/>
            <p:cNvCxnSpPr/>
            <p:nvPr/>
          </p:nvCxnSpPr>
          <p:spPr>
            <a:xfrm rot="5400000" flipH="1" flipV="1">
              <a:off x="-1034098" y="3670619"/>
              <a:ext cx="4380480" cy="1"/>
            </a:xfrm>
            <a:prstGeom prst="line">
              <a:avLst/>
            </a:prstGeom>
            <a:ln w="349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eren 36"/>
          <p:cNvGrpSpPr/>
          <p:nvPr/>
        </p:nvGrpSpPr>
        <p:grpSpPr>
          <a:xfrm>
            <a:off x="1134492" y="1481173"/>
            <a:ext cx="7751038" cy="4357745"/>
            <a:chOff x="1134492" y="1481173"/>
            <a:chExt cx="7751038" cy="4357745"/>
          </a:xfrm>
        </p:grpSpPr>
        <p:grpSp>
          <p:nvGrpSpPr>
            <p:cNvPr id="6" name="Groeperen 33"/>
            <p:cNvGrpSpPr/>
            <p:nvPr/>
          </p:nvGrpSpPr>
          <p:grpSpPr>
            <a:xfrm>
              <a:off x="1134492" y="1481173"/>
              <a:ext cx="7060543" cy="4357745"/>
              <a:chOff x="1134492" y="1481173"/>
              <a:chExt cx="7060543" cy="4357745"/>
            </a:xfrm>
          </p:grpSpPr>
          <p:pic>
            <p:nvPicPr>
              <p:cNvPr id="22" name="Afbeelding 21" descr="Figure_2A_Vector_BR_KM_TVF.png"/>
              <p:cNvPicPr>
                <a:picLocks noChangeAspect="1"/>
              </p:cNvPicPr>
              <p:nvPr/>
            </p:nvPicPr>
            <p:blipFill>
              <a:blip r:embed="rId2"/>
              <a:srcRect l="19941" t="25573" r="728" b="24338"/>
              <a:stretch>
                <a:fillRect/>
              </a:stretch>
            </p:blipFill>
            <p:spPr>
              <a:xfrm>
                <a:off x="1134492" y="2771896"/>
                <a:ext cx="7060543" cy="3067022"/>
              </a:xfrm>
              <a:prstGeom prst="rect">
                <a:avLst/>
              </a:prstGeom>
            </p:spPr>
          </p:pic>
          <p:cxnSp>
            <p:nvCxnSpPr>
              <p:cNvPr id="30" name="Rechte verbindingslijn 29"/>
              <p:cNvCxnSpPr/>
              <p:nvPr/>
            </p:nvCxnSpPr>
            <p:spPr>
              <a:xfrm rot="5400000" flipH="1" flipV="1">
                <a:off x="-472309" y="3108830"/>
                <a:ext cx="3256901" cy="1588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kstvak 16"/>
            <p:cNvSpPr txBox="1"/>
            <p:nvPr/>
          </p:nvSpPr>
          <p:spPr>
            <a:xfrm>
              <a:off x="7688400" y="2750125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5.4%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7688400" y="3083146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4.7%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8209255" y="3083146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i="0" dirty="0">
                  <a:solidFill>
                    <a:srgbClr val="0D1C39"/>
                  </a:solidFill>
                  <a:latin typeface="Calibri"/>
                  <a:ea typeface="+mn-ea"/>
                  <a:cs typeface="+mn-cs"/>
                </a:rPr>
                <a:t>4.7%</a:t>
              </a: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4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5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RF_2006_background">
  <a:themeElements>
    <a:clrScheme name="Custom 3">
      <a:dk1>
        <a:srgbClr val="000000"/>
      </a:dk1>
      <a:lt1>
        <a:srgbClr val="FFFFFF"/>
      </a:lt1>
      <a:dk2>
        <a:srgbClr val="002E4B"/>
      </a:dk2>
      <a:lt2>
        <a:srgbClr val="FF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3428</Words>
  <Application>Microsoft Macintosh PowerPoint</Application>
  <PresentationFormat>Bildschirmpräsentation (4:3)</PresentationFormat>
  <Paragraphs>552</Paragraphs>
  <Slides>33</Slides>
  <Notes>21</Notes>
  <HiddenSlides>0</HiddenSlides>
  <MMClips>0</MMClips>
  <ScaleCrop>false</ScaleCrop>
  <HeadingPairs>
    <vt:vector size="4" baseType="variant">
      <vt:variant>
        <vt:lpstr>Entwurfsvorlage</vt:lpstr>
      </vt:variant>
      <vt:variant>
        <vt:i4>18</vt:i4>
      </vt:variant>
      <vt:variant>
        <vt:lpstr>Folientitel</vt:lpstr>
      </vt:variant>
      <vt:variant>
        <vt:i4>33</vt:i4>
      </vt:variant>
    </vt:vector>
  </HeadingPairs>
  <TitlesOfParts>
    <vt:vector size="51" baseType="lpstr">
      <vt:lpstr>CRF_2006_background</vt:lpstr>
      <vt:lpstr>1_CRF_2006_background</vt:lpstr>
      <vt:lpstr>2_CRF_2006_background</vt:lpstr>
      <vt:lpstr>3_CRF_2006_background</vt:lpstr>
      <vt:lpstr>1_Leere Präsentation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12_Office Theme</vt:lpstr>
      <vt:lpstr>4_CRF_2006_background</vt:lpstr>
      <vt:lpstr>11_Office Theme</vt:lpstr>
      <vt:lpstr>5_CRF_2006_background</vt:lpstr>
      <vt:lpstr>Didactic Session: The TCT Late Breaking Trials: Highlights – and my Interpretations – from: BIO-RESORT (TWENTE III) and BIONICS</vt:lpstr>
      <vt:lpstr>Disclosure Statement of Financial Interest</vt:lpstr>
      <vt:lpstr>Folie 2</vt:lpstr>
      <vt:lpstr>Folie 3</vt:lpstr>
      <vt:lpstr>Folie 4</vt:lpstr>
      <vt:lpstr>BIO-RESORT:  Study Devices</vt:lpstr>
      <vt:lpstr>BIO-RESORT:  Study Devices</vt:lpstr>
      <vt:lpstr>Study Flow Diagram</vt:lpstr>
      <vt:lpstr>Primary Endpoint Target Vessel Failure at 1-Year Follow-Up</vt:lpstr>
      <vt:lpstr>Definite or Probable Stent Thrombosis</vt:lpstr>
      <vt:lpstr> BIONICS Trial BioNIR Ridaforolimus Eluting Coronary Stent System In Coronary Stenosis Trial </vt:lpstr>
      <vt:lpstr>BioNIR System</vt:lpstr>
      <vt:lpstr>Folie 12</vt:lpstr>
      <vt:lpstr>BIONICS TLF to 12 Months: KM Curves</vt:lpstr>
      <vt:lpstr>BIONICS Stent Thrombosis</vt:lpstr>
      <vt:lpstr>Folie 15</vt:lpstr>
      <vt:lpstr>Folie 16</vt:lpstr>
      <vt:lpstr>RESOLUTE All Comers Randomized Trial</vt:lpstr>
      <vt:lpstr>Folie 18</vt:lpstr>
      <vt:lpstr>Folie 19</vt:lpstr>
      <vt:lpstr>Folie 20</vt:lpstr>
      <vt:lpstr>TWENTE-I 5y and TWENTE-II 3y</vt:lpstr>
      <vt:lpstr>Folie 22</vt:lpstr>
      <vt:lpstr>Folie 23</vt:lpstr>
      <vt:lpstr>Primary endpoint results from the NIREUS trial  A prospective randomised trial comparing the novel ridaforolimus-eluting BioNIR stent to the  zotarolimus-eluting Resolute stent</vt:lpstr>
      <vt:lpstr>Folie 25</vt:lpstr>
      <vt:lpstr>12 months Clinical results</vt:lpstr>
      <vt:lpstr>Folie 27</vt:lpstr>
      <vt:lpstr>Folie 28</vt:lpstr>
      <vt:lpstr>Folie 29</vt:lpstr>
      <vt:lpstr>Folie 30</vt:lpstr>
      <vt:lpstr>Folie 31</vt:lpstr>
      <vt:lpstr>Folie 32</vt:lpstr>
    </vt:vector>
  </TitlesOfParts>
  <Company>CRF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Dr. med. Sigmund Silber</cp:lastModifiedBy>
  <cp:revision>390</cp:revision>
  <cp:lastPrinted>2016-10-21T19:15:35Z</cp:lastPrinted>
  <dcterms:created xsi:type="dcterms:W3CDTF">2016-11-01T17:36:54Z</dcterms:created>
  <dcterms:modified xsi:type="dcterms:W3CDTF">2016-11-01T17:43:09Z</dcterms:modified>
</cp:coreProperties>
</file>